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9"/>
  </p:notesMasterIdLst>
  <p:sldIdLst>
    <p:sldId id="256" r:id="rId2"/>
    <p:sldId id="351" r:id="rId3"/>
    <p:sldId id="257" r:id="rId4"/>
    <p:sldId id="297" r:id="rId5"/>
    <p:sldId id="298" r:id="rId6"/>
    <p:sldId id="300" r:id="rId7"/>
    <p:sldId id="301" r:id="rId8"/>
    <p:sldId id="302" r:id="rId9"/>
    <p:sldId id="303" r:id="rId10"/>
    <p:sldId id="304" r:id="rId11"/>
    <p:sldId id="306" r:id="rId12"/>
    <p:sldId id="307" r:id="rId13"/>
    <p:sldId id="308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9" r:id="rId23"/>
    <p:sldId id="318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9" r:id="rId33"/>
    <p:sldId id="330" r:id="rId34"/>
    <p:sldId id="332" r:id="rId35"/>
    <p:sldId id="333" r:id="rId36"/>
    <p:sldId id="334" r:id="rId37"/>
    <p:sldId id="336" r:id="rId38"/>
    <p:sldId id="337" r:id="rId39"/>
    <p:sldId id="338" r:id="rId40"/>
    <p:sldId id="339" r:id="rId41"/>
    <p:sldId id="350" r:id="rId42"/>
    <p:sldId id="342" r:id="rId43"/>
    <p:sldId id="343" r:id="rId44"/>
    <p:sldId id="348" r:id="rId45"/>
    <p:sldId id="345" r:id="rId46"/>
    <p:sldId id="349" r:id="rId47"/>
    <p:sldId id="352" r:id="rId48"/>
  </p:sldIdLst>
  <p:sldSz cx="9144000" cy="5143500" type="screen16x9"/>
  <p:notesSz cx="6858000" cy="9144000"/>
  <p:embeddedFontLst>
    <p:embeddedFont>
      <p:font typeface="Livvic Light" panose="020F0302020204030204" pitchFamily="34" charset="0"/>
      <p:regular r:id="rId50"/>
      <p:italic r:id="rId51"/>
    </p:embeddedFont>
    <p:embeddedFont>
      <p:font typeface="Maven Pro" pitchFamily="2" charset="77"/>
      <p:regular r:id="rId52"/>
      <p:bold r:id="rId53"/>
    </p:embeddedFont>
    <p:embeddedFont>
      <p:font typeface="Maven Pro SemiBold" pitchFamily="2" charset="77"/>
      <p:regular r:id="rId54"/>
      <p:bold r:id="rId55"/>
    </p:embeddedFont>
    <p:embeddedFont>
      <p:font typeface="Nunito Light" panose="020F0302020204030204" pitchFamily="34" charset="0"/>
      <p:regular r:id="rId56"/>
      <p:italic r:id="rId57"/>
    </p:embeddedFont>
    <p:embeddedFont>
      <p:font typeface="Share Tech" pitchFamily="2" charset="77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E8F"/>
    <a:srgbClr val="FFFFFF"/>
    <a:srgbClr val="00C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54D1EC-590D-40B2-9EC9-06353D0A3EBD}">
  <a:tblStyle styleId="{8854D1EC-590D-40B2-9EC9-06353D0A3E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8"/>
    <p:restoredTop sz="94659"/>
  </p:normalViewPr>
  <p:slideViewPr>
    <p:cSldViewPr snapToGrid="0">
      <p:cViewPr>
        <p:scale>
          <a:sx n="156" d="100"/>
          <a:sy n="156" d="100"/>
        </p:scale>
        <p:origin x="352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C8974372-DE81-B900-4834-420B4EEC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82184A4C-9042-F6B6-10AD-5ED4D1CAB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562D5870-E0C2-D7D3-5C76-00C9AD188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021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13E9C332-D808-A086-014F-52519DB0D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4AB9B15C-B432-4A4B-6837-464F4736AA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79A0A4F9-6577-DC80-45F3-A09D1E78AE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10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42CC52A2-007C-E9B6-477B-255234325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25425236-89D5-6F53-F572-0288D5FD9D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DF2A3689-23B4-EC16-8581-B78B8977B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542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2DF88B01-9472-E890-6026-C8950311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4A88209E-9CC4-6152-AA92-6BD1925047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710A5662-4123-83F6-5807-492C221D7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675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C3904728-1A39-BFE0-6802-5D496311B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C1111B06-5D92-40F4-935A-92A7C39BE8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7EDA18E1-6F78-43C1-7DD0-8D32D73DF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45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45C448C9-2694-1164-8A28-12B1BD56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94C42A98-B6F2-CA3E-99C7-48388D85B0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2FFCA889-6414-9948-CE4F-71CC5595A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79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B2E7B51D-0B16-316F-DF56-0A2E16036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5096B5E8-C52C-2615-2CAA-5CEDAEC11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FC909A7C-8250-312A-7EC2-AA46E3195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849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37AFC005-5464-B63C-FC0F-8F3EDD348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E43881BD-1B4B-00BC-59B4-19E53DA1D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6CB4DAC3-174E-2CBF-EA9C-019C201FA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929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F3254B19-CE46-2B63-BB68-E00B8F403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140EE861-D3D1-2172-F9BC-6E75F471B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78A6D3CD-FAEA-64B0-197B-8B71A7A7D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18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78B1C420-070C-ECE5-578D-F18BA7F7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AE77E149-19D1-366A-7A43-7B0DD4CAA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9FFBF426-53FF-A5A2-F8BD-AF4626B1B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106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>
          <a:extLst>
            <a:ext uri="{FF2B5EF4-FFF2-40B4-BE49-F238E27FC236}">
              <a16:creationId xmlns:a16="http://schemas.microsoft.com/office/drawing/2014/main" id="{34555BE0-3B9D-D839-2386-B3CDA2405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>
            <a:extLst>
              <a:ext uri="{FF2B5EF4-FFF2-40B4-BE49-F238E27FC236}">
                <a16:creationId xmlns:a16="http://schemas.microsoft.com/office/drawing/2014/main" id="{74D5072D-4BBC-F64E-7158-9F53E4CC19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>
            <a:extLst>
              <a:ext uri="{FF2B5EF4-FFF2-40B4-BE49-F238E27FC236}">
                <a16:creationId xmlns:a16="http://schemas.microsoft.com/office/drawing/2014/main" id="{78C4F20A-F063-7487-8424-E842951D8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921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41DC86D9-E4F4-FF34-EB6B-5213EF47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DAF22D68-62F1-1E55-E504-99CB7704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32804B81-0288-2807-B946-D60CD7FFF7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25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A60A2B20-4A91-6B6A-6E78-180E80752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C0BADE8A-5CC3-AE1C-91D0-24AF8F201D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0EA990D6-DF84-F605-4D84-A02943C998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886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3BA3AD6E-C330-0536-4F58-2E616B1FD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29DFF7B8-C9DC-D697-DF58-24EA03130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5E9DA6B2-8C02-E033-E630-1BDDBD641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64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E327191B-A0E8-B1E5-16A7-8EAAC74C5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472D1B66-62F5-59C3-F903-CB58F4709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1D4FFF4C-3111-60A0-E138-9EAE1FF79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514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EAF59627-4C36-6769-2365-D2460A08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6A456643-5D6D-0889-8B1A-1B6B7D570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AB20F4C9-31FC-AFCB-35BB-516BFD19AA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198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6015348C-C908-1E6F-518C-B3BD67704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233A30DF-9684-448C-69DF-803B50BBD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ABEC9A1A-863C-444C-9B9F-FAF1E703E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1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55731D2A-E538-D408-4A17-E0D6F2689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8916DA4D-F75A-A999-4AC1-1C3A5A274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31CF48C1-5545-E2FD-85E0-B7099812A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854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851D3784-DFA2-703C-ABF3-A5658C564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6E2677E1-E4CF-2AFD-0174-F2C71E5F1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3764BC04-0A6E-3910-2D52-610E5C0B2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451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580F8DE7-E9DE-0591-C32D-9C322B7CB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909653B3-3BBD-4124-7453-7C1DCF199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452D0DCA-8443-7818-6385-8A2A3B827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949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858F99EE-FEBF-7CDF-0552-4E32F1F27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EE3493F2-0A3C-6197-98B1-272F253F5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20EA1D12-9811-9F22-FFB9-A08F168F34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03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C433684B-906E-1BA0-10ED-AA29DE89A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9B7D7EF3-3DEE-12B1-7CF4-3E409B155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4534D954-8528-F2F5-4294-580025564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277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B91BE55C-3538-70BC-D772-6479FFE8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67A8C831-8837-7404-B705-F38980C5D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4876C77D-830A-82B7-F389-6B3D8173E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061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FA8D192F-C9A1-2D56-FED5-1EFC7D06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49CA6B12-34C3-D861-2D14-200EFA37EB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922C09CF-1B71-5A76-CDEE-9DE2B0843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078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5276BB2C-E981-6998-AFFE-36069201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76CE7046-3110-9365-D642-8C48648609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AADB1608-8C42-F224-E424-C3078D05A1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186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2B8EF192-6502-B911-101F-6D6BD97B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964A2449-78F3-2722-A0AC-4E22DDFC2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CF5F5180-33C7-D851-3F4C-A80AD98C8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602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954504DF-7EBC-9F07-5C2D-96659D99E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828D64EA-4E8E-E5D9-9679-CCCBA93C95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8258A762-2472-A999-60FC-2B4CE4537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22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83B43F1E-0998-42AF-2381-4D58BC944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76333E58-A011-09D8-99F6-304B13749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8683FD73-E765-C175-3A0F-246FD33E6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899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8F001B4C-3F46-995C-89FD-98B7A7BD3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2940916C-FA3C-037D-0CC6-A4A6C58A3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CC0FD159-1CFF-CDAE-B191-22A680D85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22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4461A1C0-A183-C407-795F-88F08246A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59C5CF22-806A-231B-B3FF-CB3FB3093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A00DC26D-4DA9-423C-DEC0-091E9E3E1B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372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C606D4FF-2E0B-3DB0-0C1B-4535CCCCD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1E2A0D0C-215A-7DDF-0A5D-6C51E7913E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5EFC3918-0645-422D-BB97-84C144757D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28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36CB4AAA-0CB2-B880-2F1D-9AED727A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B125512E-246F-B109-19EC-66A22687C7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B80D27F4-F056-4214-3683-E9008219FB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843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90DE8FBE-399A-F8ED-8A63-3B20C2F9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5EF3F0EF-FF53-0EC2-2E97-AA446DE97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E8CB2F68-E757-0084-2BE8-7D7F26460D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461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74C1C65C-8A3F-F379-776C-FFE8C99A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F3C1BB84-DD03-41A4-C6F8-F40F4C723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05B1D7A8-9A18-B58E-ADE8-C28AF90C75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3907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794BFFF5-2F4E-D5B6-8060-FAF11A3F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1FA8DDF0-1748-7524-158A-2FB327FA3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69AB785A-E570-2B68-14D6-F14DD287B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167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A2A0CADA-5B54-7F41-0AAE-45543B93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24EB11CD-8090-8D37-0BDE-50DCCC005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9B56F9A0-0CEF-BCAB-F3AC-455D3B7059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568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>
          <a:extLst>
            <a:ext uri="{FF2B5EF4-FFF2-40B4-BE49-F238E27FC236}">
              <a16:creationId xmlns:a16="http://schemas.microsoft.com/office/drawing/2014/main" id="{D100795D-F563-44CA-7372-FAB9D17C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>
            <a:extLst>
              <a:ext uri="{FF2B5EF4-FFF2-40B4-BE49-F238E27FC236}">
                <a16:creationId xmlns:a16="http://schemas.microsoft.com/office/drawing/2014/main" id="{4FB7AFDD-58A3-6CD7-6994-6E99816C67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>
            <a:extLst>
              <a:ext uri="{FF2B5EF4-FFF2-40B4-BE49-F238E27FC236}">
                <a16:creationId xmlns:a16="http://schemas.microsoft.com/office/drawing/2014/main" id="{0E708F4C-79AA-236B-CAC7-D3C0BE0F1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8861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>
          <a:extLst>
            <a:ext uri="{FF2B5EF4-FFF2-40B4-BE49-F238E27FC236}">
              <a16:creationId xmlns:a16="http://schemas.microsoft.com/office/drawing/2014/main" id="{2B91D344-390E-8F84-9D70-4A88A3F3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>
            <a:extLst>
              <a:ext uri="{FF2B5EF4-FFF2-40B4-BE49-F238E27FC236}">
                <a16:creationId xmlns:a16="http://schemas.microsoft.com/office/drawing/2014/main" id="{3C6FA9E8-4C42-ADE2-A01F-5F1727BD4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>
            <a:extLst>
              <a:ext uri="{FF2B5EF4-FFF2-40B4-BE49-F238E27FC236}">
                <a16:creationId xmlns:a16="http://schemas.microsoft.com/office/drawing/2014/main" id="{FB2C472E-0B3F-5BD5-9006-C6BFEE415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630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75A0C4FF-CFB2-AF93-A9F1-9DC81F0E4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20F20E7F-13C2-A661-BEDA-A11095672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B4C81787-6C34-BD09-13EF-FA1622B33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15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9203E123-BD61-A04B-DE37-D0BF0B7CC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68203125-51B4-FA6B-7176-211CF2B04C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B388C59B-99C9-C3C3-8D62-BA4AAC268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16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B3E7B68A-C58C-32CF-8D4C-2232A96E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81C980C4-6473-A075-2147-F73D49EAE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1807CAAD-DA43-150A-8988-401A1A414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29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0576CD3E-5072-F36D-30CA-4028D6CC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757DFD4E-EEC2-BCAF-6B11-BCE57DC33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5DFBD621-19AE-FDCF-E958-8F74CE6B62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15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C9BE5B27-9359-1AE7-6D7B-607ED51A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415C22E9-BEC0-3130-215A-BA0D60EFFE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C5669CC9-3391-265A-BE6F-00D535704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74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A9C58221-020E-E66F-8667-81846564E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>
            <a:extLst>
              <a:ext uri="{FF2B5EF4-FFF2-40B4-BE49-F238E27FC236}">
                <a16:creationId xmlns:a16="http://schemas.microsoft.com/office/drawing/2014/main" id="{BAC0F414-9FB1-BECF-0605-7C445308C0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>
            <a:extLst>
              <a:ext uri="{FF2B5EF4-FFF2-40B4-BE49-F238E27FC236}">
                <a16:creationId xmlns:a16="http://schemas.microsoft.com/office/drawing/2014/main" id="{9A0EADC0-0CC1-F0CF-17D9-D5F0CEAB5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11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88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66" r:id="rId4"/>
    <p:sldLayoutId id="2147483667" r:id="rId5"/>
    <p:sldLayoutId id="2147483668" r:id="rId6"/>
    <p:sldLayoutId id="2147483671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434365" y="1351527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Collection data types in </a:t>
            </a:r>
            <a:r>
              <a:rPr lang="en" sz="3600" dirty="0">
                <a:solidFill>
                  <a:schemeClr val="accent2"/>
                </a:solidFill>
              </a:rPr>
              <a:t>Python:</a:t>
            </a:r>
            <a:r>
              <a:rPr lang="en" sz="3600" dirty="0"/>
              <a:t> </a:t>
            </a:r>
            <a:r>
              <a:rPr lang="en-GB" sz="3200" dirty="0"/>
              <a:t>How to decide which one to use  </a:t>
            </a:r>
            <a:br>
              <a:rPr lang="en-GB" sz="2800" dirty="0"/>
            </a:br>
            <a:endParaRPr lang="en-GB" sz="5400" dirty="0"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60940F7-BA1B-0E5D-C418-1B81FBB46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841" y="4084070"/>
            <a:ext cx="3295500" cy="792600"/>
          </a:xfrm>
        </p:spPr>
        <p:txBody>
          <a:bodyPr/>
          <a:lstStyle/>
          <a:p>
            <a:pPr algn="l"/>
            <a:r>
              <a:rPr lang="en-BG" sz="1600" dirty="0"/>
              <a:t>T</a:t>
            </a:r>
            <a:r>
              <a:rPr lang="en-GB" sz="1600" dirty="0" err="1"/>
              <a:t>i</a:t>
            </a:r>
            <a:r>
              <a:rPr lang="en-BG" sz="1600" dirty="0"/>
              <a:t>homir Kamenov</a:t>
            </a:r>
          </a:p>
          <a:p>
            <a:pPr algn="l"/>
            <a:r>
              <a:rPr lang="en-BG" sz="1600" dirty="0"/>
              <a:t>06 Feb 2024</a:t>
            </a:r>
          </a:p>
          <a:p>
            <a:endParaRPr lang="en-B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D789253C-FFCD-6F4E-1B2F-1CD251E78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21BDEBC2-1729-1234-2D75-8ADBC5D376A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1900" y="384047"/>
            <a:ext cx="5419714" cy="612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List</a:t>
            </a:r>
            <a:r>
              <a:rPr lang="en-US" sz="3200" dirty="0"/>
              <a:t> </a:t>
            </a:r>
            <a:r>
              <a:rPr lang="en-US" dirty="0"/>
              <a:t>Methods - adding elements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4C013-8ED7-20B7-E953-FB19FC0841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7" y="1244838"/>
            <a:ext cx="4573456" cy="826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808A0-0A7E-9082-BC93-4AA69D4BC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7" y="2288786"/>
            <a:ext cx="5650991" cy="826135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6D9C46C1-3641-C844-EB79-254A36230B1D}"/>
              </a:ext>
            </a:extLst>
          </p:cNvPr>
          <p:cNvSpPr/>
          <p:nvPr/>
        </p:nvSpPr>
        <p:spPr>
          <a:xfrm flipH="1">
            <a:off x="5176516" y="1197067"/>
            <a:ext cx="2393703" cy="612648"/>
          </a:xfrm>
          <a:prstGeom prst="wedgeEllipseCallout">
            <a:avLst>
              <a:gd name="adj1" fmla="val 58795"/>
              <a:gd name="adj2" fmla="val 9916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append()</a:t>
            </a:r>
            <a:r>
              <a:rPr lang="en-GB" sz="1200" b="1" dirty="0">
                <a:solidFill>
                  <a:sysClr val="windowText" lastClr="000000"/>
                </a:solidFill>
              </a:rPr>
              <a:t> adds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at the end</a:t>
            </a:r>
            <a:r>
              <a:rPr lang="en-GB" sz="1200" b="1" dirty="0">
                <a:solidFill>
                  <a:sysClr val="windowText" lastClr="000000"/>
                </a:solidFill>
              </a:rPr>
              <a:t> of the list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0B453559-EF80-3F71-B43E-CADE1B18534E}"/>
              </a:ext>
            </a:extLst>
          </p:cNvPr>
          <p:cNvSpPr/>
          <p:nvPr/>
        </p:nvSpPr>
        <p:spPr>
          <a:xfrm flipH="1">
            <a:off x="5733858" y="2167029"/>
            <a:ext cx="2393703" cy="612378"/>
          </a:xfrm>
          <a:prstGeom prst="wedgeEllipseCallout">
            <a:avLst>
              <a:gd name="adj1" fmla="val 56121"/>
              <a:gd name="adj2" fmla="val -16944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insert()</a:t>
            </a:r>
            <a:r>
              <a:rPr lang="en-GB" sz="1200" b="1" dirty="0">
                <a:solidFill>
                  <a:sysClr val="windowText" lastClr="000000"/>
                </a:solidFill>
              </a:rPr>
              <a:t> adds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at the specific</a:t>
            </a:r>
            <a:r>
              <a:rPr lang="en-GB" sz="1200" b="1" dirty="0">
                <a:solidFill>
                  <a:sysClr val="windowText" lastClr="000000"/>
                </a:solidFill>
              </a:rPr>
              <a:t> index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CEA2D-C886-46F8-E087-605C1F57F6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3" y="3310771"/>
            <a:ext cx="5321808" cy="1010527"/>
          </a:xfrm>
          <a:prstGeom prst="rect">
            <a:avLst/>
          </a:prstGeom>
        </p:spPr>
      </p:pic>
      <p:sp>
        <p:nvSpPr>
          <p:cNvPr id="20" name="Oval Callout 19">
            <a:extLst>
              <a:ext uri="{FF2B5EF4-FFF2-40B4-BE49-F238E27FC236}">
                <a16:creationId xmlns:a16="http://schemas.microsoft.com/office/drawing/2014/main" id="{9C1CC9C6-E7D0-D96A-1D04-9C45DAE0EE76}"/>
              </a:ext>
            </a:extLst>
          </p:cNvPr>
          <p:cNvSpPr/>
          <p:nvPr/>
        </p:nvSpPr>
        <p:spPr>
          <a:xfrm flipH="1">
            <a:off x="6071614" y="3509845"/>
            <a:ext cx="2393703" cy="612378"/>
          </a:xfrm>
          <a:prstGeom prst="wedgeEllipseCallout">
            <a:avLst>
              <a:gd name="adj1" fmla="val 45043"/>
              <a:gd name="adj2" fmla="val -45314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extend()</a:t>
            </a:r>
            <a:r>
              <a:rPr lang="en-GB" sz="1200" b="1" dirty="0">
                <a:solidFill>
                  <a:sysClr val="windowText" lastClr="000000"/>
                </a:solidFill>
              </a:rPr>
              <a:t> adds a list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at the end</a:t>
            </a:r>
            <a:r>
              <a:rPr lang="en-GB" sz="1200" b="1" dirty="0">
                <a:solidFill>
                  <a:sysClr val="windowText" lastClr="000000"/>
                </a:solidFill>
              </a:rPr>
              <a:t> of the particular list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4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0497285B-6409-3F24-75C2-076D37E8A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2005B8E2-0A3A-2AAD-F50E-6A082A779E2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1900" y="384047"/>
            <a:ext cx="5547732" cy="612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List</a:t>
            </a:r>
            <a:r>
              <a:rPr lang="en-US" sz="3200" dirty="0"/>
              <a:t> </a:t>
            </a:r>
            <a:r>
              <a:rPr lang="en-US" dirty="0"/>
              <a:t>Methods - remove elements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5465A-3250-9A39-71F4-AFE2FC588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1" y="1269455"/>
            <a:ext cx="4332233" cy="733709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C4CF6F85-FB6A-69EC-4AD5-5BDF6D94EA7F}"/>
              </a:ext>
            </a:extLst>
          </p:cNvPr>
          <p:cNvSpPr/>
          <p:nvPr/>
        </p:nvSpPr>
        <p:spPr>
          <a:xfrm flipH="1">
            <a:off x="4845553" y="1310797"/>
            <a:ext cx="2722740" cy="692368"/>
          </a:xfrm>
          <a:prstGeom prst="wedgeEllipseCallout">
            <a:avLst>
              <a:gd name="adj1" fmla="val 54825"/>
              <a:gd name="adj2" fmla="val -2142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remove()</a:t>
            </a:r>
            <a:r>
              <a:rPr lang="en-GB" sz="1200" b="1" dirty="0">
                <a:solidFill>
                  <a:sysClr val="windowText" lastClr="000000"/>
                </a:solidFill>
              </a:rPr>
              <a:t> method removes the first element found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64F82-931B-19AA-D90D-746ABB40D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1" y="2225677"/>
            <a:ext cx="4950586" cy="102933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627F8D18-25D3-D48B-93AD-D3665EF4574C}"/>
              </a:ext>
            </a:extLst>
          </p:cNvPr>
          <p:cNvSpPr/>
          <p:nvPr/>
        </p:nvSpPr>
        <p:spPr>
          <a:xfrm flipH="1">
            <a:off x="5884037" y="2439310"/>
            <a:ext cx="2221276" cy="624000"/>
          </a:xfrm>
          <a:prstGeom prst="wedgeEllipseCallout">
            <a:avLst>
              <a:gd name="adj1" fmla="val 61337"/>
              <a:gd name="adj2" fmla="val 1507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pop() </a:t>
            </a:r>
            <a:r>
              <a:rPr lang="en-GB" sz="1200" b="1" dirty="0">
                <a:solidFill>
                  <a:sysClr val="windowText" lastClr="000000"/>
                </a:solidFill>
              </a:rPr>
              <a:t>removes the element on a given index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42324C-6D0B-C513-E114-3F2D256988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1" y="3477525"/>
            <a:ext cx="5355590" cy="750570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449EA89F-6ED4-8D9D-3DBF-F768E1E5D840}"/>
              </a:ext>
            </a:extLst>
          </p:cNvPr>
          <p:cNvSpPr/>
          <p:nvPr/>
        </p:nvSpPr>
        <p:spPr>
          <a:xfrm flipH="1">
            <a:off x="3195157" y="3838375"/>
            <a:ext cx="2391914" cy="728300"/>
          </a:xfrm>
          <a:prstGeom prst="wedgeEllipseCallout">
            <a:avLst>
              <a:gd name="adj1" fmla="val 45594"/>
              <a:gd name="adj2" fmla="val -3717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clear() </a:t>
            </a:r>
            <a:r>
              <a:rPr lang="en-GB" sz="1200" b="1" dirty="0">
                <a:solidFill>
                  <a:sysClr val="windowText" lastClr="000000"/>
                </a:solidFill>
              </a:rPr>
              <a:t>removes all of the elements in the list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1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0A5089D8-0F00-F27F-51A8-AD1F41FB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A7FAA5EC-2D05-FBCB-6BE0-3DD34597CF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1900" y="384047"/>
            <a:ext cx="5547732" cy="612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…</a:t>
            </a:r>
            <a:r>
              <a:rPr lang="en-US" sz="3200" dirty="0"/>
              <a:t> </a:t>
            </a:r>
            <a:r>
              <a:rPr lang="en-US" dirty="0"/>
              <a:t>more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List</a:t>
            </a:r>
            <a:r>
              <a:rPr lang="en-US" sz="3200" dirty="0"/>
              <a:t> </a:t>
            </a:r>
            <a:r>
              <a:rPr lang="en-US" dirty="0"/>
              <a:t>Methods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89BFE-4B0C-63CA-3D23-9C0B812A2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9" y="1252798"/>
            <a:ext cx="4652787" cy="503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A27B85-7AEA-A29D-48A0-F0BC9624B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6" y="1877690"/>
            <a:ext cx="3040761" cy="1040580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ACA20B42-3C91-D592-07B2-2D98E9CABB09}"/>
              </a:ext>
            </a:extLst>
          </p:cNvPr>
          <p:cNvSpPr/>
          <p:nvPr/>
        </p:nvSpPr>
        <p:spPr>
          <a:xfrm flipH="1">
            <a:off x="3786232" y="2095129"/>
            <a:ext cx="2113713" cy="612648"/>
          </a:xfrm>
          <a:prstGeom prst="wedgeEllipseCallout">
            <a:avLst>
              <a:gd name="adj1" fmla="val 53642"/>
              <a:gd name="adj2" fmla="val -43222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sort() </a:t>
            </a:r>
            <a:r>
              <a:rPr lang="en-GB" sz="1200" b="1" dirty="0">
                <a:solidFill>
                  <a:sysClr val="windowText" lastClr="000000"/>
                </a:solidFill>
              </a:rPr>
              <a:t>method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 </a:t>
            </a:r>
            <a:r>
              <a:rPr lang="en-GB" sz="1200" b="1" dirty="0">
                <a:solidFill>
                  <a:sysClr val="windowText" lastClr="000000"/>
                </a:solidFill>
              </a:rPr>
              <a:t>can also accept params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B85B778E-B78F-B553-6D30-B7F5F851BFB5}"/>
              </a:ext>
            </a:extLst>
          </p:cNvPr>
          <p:cNvSpPr/>
          <p:nvPr/>
        </p:nvSpPr>
        <p:spPr>
          <a:xfrm flipH="1">
            <a:off x="5494961" y="1323006"/>
            <a:ext cx="2113712" cy="612648"/>
          </a:xfrm>
          <a:prstGeom prst="wedgeEllipseCallout">
            <a:avLst>
              <a:gd name="adj1" fmla="val 54035"/>
              <a:gd name="adj2" fmla="val -32058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count()</a:t>
            </a:r>
            <a:r>
              <a:rPr lang="en-GB" sz="1200" b="1" dirty="0">
                <a:solidFill>
                  <a:sysClr val="windowText" lastClr="000000"/>
                </a:solidFill>
              </a:rPr>
              <a:t> returns number of occurrences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12B70-B72A-A268-7180-42A575D1C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6" y="3743696"/>
            <a:ext cx="4681734" cy="765018"/>
          </a:xfrm>
          <a:prstGeom prst="rect">
            <a:avLst/>
          </a:prstGeom>
        </p:spPr>
      </p:pic>
      <p:sp>
        <p:nvSpPr>
          <p:cNvPr id="15" name="Oval Callout 14">
            <a:extLst>
              <a:ext uri="{FF2B5EF4-FFF2-40B4-BE49-F238E27FC236}">
                <a16:creationId xmlns:a16="http://schemas.microsoft.com/office/drawing/2014/main" id="{4EE9B5AC-58B7-7E75-3486-C486BD74F006}"/>
              </a:ext>
            </a:extLst>
          </p:cNvPr>
          <p:cNvSpPr/>
          <p:nvPr/>
        </p:nvSpPr>
        <p:spPr>
          <a:xfrm flipH="1">
            <a:off x="5342630" y="3775831"/>
            <a:ext cx="2170068" cy="698198"/>
          </a:xfrm>
          <a:prstGeom prst="wedgeEllipseCallout">
            <a:avLst>
              <a:gd name="adj1" fmla="val 55523"/>
              <a:gd name="adj2" fmla="val -2451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copy() </a:t>
            </a:r>
            <a:r>
              <a:rPr lang="en-GB" sz="1200" b="1" dirty="0">
                <a:solidFill>
                  <a:sysClr val="windowText" lastClr="000000"/>
                </a:solidFill>
              </a:rPr>
              <a:t>method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 </a:t>
            </a:r>
            <a:r>
              <a:rPr lang="en-GB" sz="1200" b="1" dirty="0">
                <a:solidFill>
                  <a:sysClr val="windowText" lastClr="000000"/>
                </a:solidFill>
              </a:rPr>
              <a:t>creates a copy of particular list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E4088A-6D45-D14A-60DA-CB5593DE24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9" y="3011514"/>
            <a:ext cx="5731510" cy="620395"/>
          </a:xfrm>
          <a:prstGeom prst="rect">
            <a:avLst/>
          </a:prstGeom>
        </p:spPr>
      </p:pic>
      <p:sp>
        <p:nvSpPr>
          <p:cNvPr id="17" name="Oval Callout 16">
            <a:extLst>
              <a:ext uri="{FF2B5EF4-FFF2-40B4-BE49-F238E27FC236}">
                <a16:creationId xmlns:a16="http://schemas.microsoft.com/office/drawing/2014/main" id="{6982CB38-7945-07D2-06D3-49C14A340053}"/>
              </a:ext>
            </a:extLst>
          </p:cNvPr>
          <p:cNvSpPr/>
          <p:nvPr/>
        </p:nvSpPr>
        <p:spPr>
          <a:xfrm flipH="1">
            <a:off x="6548007" y="2509649"/>
            <a:ext cx="1929383" cy="698198"/>
          </a:xfrm>
          <a:prstGeom prst="wedgeEllipseCallout">
            <a:avLst>
              <a:gd name="adj1" fmla="val 45761"/>
              <a:gd name="adj2" fmla="val 55285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index()  </a:t>
            </a:r>
            <a:r>
              <a:rPr lang="en-GB" sz="1200" b="1" dirty="0">
                <a:solidFill>
                  <a:sysClr val="windowText" lastClr="000000"/>
                </a:solidFill>
                <a:latin typeface="Share Tech"/>
              </a:rPr>
              <a:t>shows the location of given element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8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00438DBF-7A56-BBA0-B02E-F9AE1364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72947FF4-E59A-4BFE-2336-88EE61C0EDB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1900" y="384047"/>
            <a:ext cx="5547732" cy="612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Built-in functions called on </a:t>
            </a:r>
            <a:r>
              <a:rPr lang="en-US" sz="3200" dirty="0">
                <a:solidFill>
                  <a:schemeClr val="accent2"/>
                </a:solidFill>
              </a:rPr>
              <a:t>List</a:t>
            </a:r>
            <a:endParaRPr sz="32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204B3-72FB-C0E6-D2BA-33BCE4451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7" y="1192657"/>
            <a:ext cx="4400550" cy="709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886A-369B-DD9F-4299-93FEB0C25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7" y="2092537"/>
            <a:ext cx="4848860" cy="110172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A402ED94-C965-E934-7E58-DDE109E280B5}"/>
              </a:ext>
            </a:extLst>
          </p:cNvPr>
          <p:cNvSpPr/>
          <p:nvPr/>
        </p:nvSpPr>
        <p:spPr>
          <a:xfrm flipH="1">
            <a:off x="5337424" y="2441656"/>
            <a:ext cx="2495306" cy="503827"/>
          </a:xfrm>
          <a:prstGeom prst="wedgeEllipseCallout">
            <a:avLst>
              <a:gd name="adj1" fmla="val 53642"/>
              <a:gd name="adj2" fmla="val -43222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sort() </a:t>
            </a:r>
            <a:r>
              <a:rPr lang="en-GB" sz="1200" b="1" dirty="0">
                <a:solidFill>
                  <a:sysClr val="windowText" lastClr="000000"/>
                </a:solidFill>
              </a:rPr>
              <a:t>method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 </a:t>
            </a:r>
            <a:r>
              <a:rPr lang="en-GB" sz="1200" b="1" dirty="0">
                <a:solidFill>
                  <a:sysClr val="windowText" lastClr="000000"/>
                </a:solidFill>
              </a:rPr>
              <a:t>can also accept params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3F167-D80E-EC10-6DF4-9DFF08CC05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7" y="3384212"/>
            <a:ext cx="4950586" cy="107928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FC7516FE-0023-B341-78F6-2696E3A7CBCD}"/>
              </a:ext>
            </a:extLst>
          </p:cNvPr>
          <p:cNvSpPr/>
          <p:nvPr/>
        </p:nvSpPr>
        <p:spPr>
          <a:xfrm flipH="1">
            <a:off x="5410835" y="3304510"/>
            <a:ext cx="2871218" cy="801146"/>
          </a:xfrm>
          <a:prstGeom prst="wedgeEllipseCallout">
            <a:avLst>
              <a:gd name="adj1" fmla="val 55011"/>
              <a:gd name="adj2" fmla="val 65799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del </a:t>
            </a:r>
            <a:r>
              <a:rPr lang="en-GB" sz="1200" b="1" dirty="0">
                <a:solidFill>
                  <a:sysClr val="windowText" lastClr="000000"/>
                </a:solidFill>
              </a:rPr>
              <a:t>statement deletes the element on a given index or a range of elements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BA7F4644-F85C-6EB7-9040-402664AABE66}"/>
              </a:ext>
            </a:extLst>
          </p:cNvPr>
          <p:cNvSpPr/>
          <p:nvPr/>
        </p:nvSpPr>
        <p:spPr>
          <a:xfrm flipH="1">
            <a:off x="4811137" y="1485460"/>
            <a:ext cx="2495305" cy="612648"/>
          </a:xfrm>
          <a:prstGeom prst="wedgeEllipseCallout">
            <a:avLst>
              <a:gd name="adj1" fmla="val 54825"/>
              <a:gd name="adj2" fmla="val -2142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len()</a:t>
            </a:r>
            <a:r>
              <a:rPr lang="en-GB" sz="1200" b="1" dirty="0">
                <a:solidFill>
                  <a:sysClr val="windowText" lastClr="000000"/>
                </a:solidFill>
              </a:rPr>
              <a:t> gives the total number of elements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68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C03F3EB8-FF02-6DB3-11E0-3E3E6E5E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B67F9F21-1559-D1EC-8486-D0832F8683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36778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Multi-dimensional lists: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GB" sz="3200" dirty="0">
                <a:solidFill>
                  <a:schemeClr val="accent2"/>
                </a:solidFill>
              </a:rPr>
              <a:t>Matrices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8F2E1E-EE62-308B-1ECA-ED9B94FBE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208590"/>
            <a:ext cx="8077119" cy="652213"/>
          </a:xfrm>
        </p:spPr>
        <p:txBody>
          <a:bodyPr/>
          <a:lstStyle/>
          <a:p>
            <a:pPr marL="165100" indent="0">
              <a:buNone/>
            </a:pPr>
            <a:r>
              <a:rPr lang="en" sz="1400" dirty="0"/>
              <a:t>Matrix in Python is a 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list</a:t>
            </a:r>
            <a:r>
              <a:rPr lang="en" sz="1400" dirty="0"/>
              <a:t> where, each element of this list is a list</a:t>
            </a:r>
            <a:endParaRPr lang="en-BG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AE739A-1271-D761-78FC-772D5380D6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07" y="1646274"/>
            <a:ext cx="5554853" cy="827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45154-BD8F-C92F-490A-8924DFF06E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56" y="2606309"/>
            <a:ext cx="5552504" cy="939229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EB0BEDED-81CF-F611-BD3D-5745A823377E}"/>
              </a:ext>
            </a:extLst>
          </p:cNvPr>
          <p:cNvSpPr/>
          <p:nvPr/>
        </p:nvSpPr>
        <p:spPr>
          <a:xfrm>
            <a:off x="3631462" y="2837870"/>
            <a:ext cx="3545054" cy="550841"/>
          </a:xfrm>
          <a:prstGeom prst="wedgeEllipseCallout">
            <a:avLst>
              <a:gd name="adj1" fmla="val -52512"/>
              <a:gd name="adj2" fmla="val -41266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Share Tech"/>
              </a:rPr>
              <a:t>First</a:t>
            </a:r>
            <a:r>
              <a:rPr lang="en-US" sz="1200" b="1" dirty="0">
                <a:solidFill>
                  <a:sysClr val="windowText" lastClr="000000"/>
                </a:solidFill>
              </a:rPr>
              <a:t> index shows the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row</a:t>
            </a:r>
            <a:r>
              <a:rPr lang="en-US" sz="1200" b="1" dirty="0">
                <a:solidFill>
                  <a:sysClr val="windowText" lastClr="000000"/>
                </a:solidFill>
              </a:rPr>
              <a:t> of this matrix,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second</a:t>
            </a:r>
            <a:r>
              <a:rPr lang="en-US" sz="1200" b="1" dirty="0">
                <a:solidFill>
                  <a:sysClr val="windowText" lastClr="000000"/>
                </a:solidFill>
              </a:rPr>
              <a:t> one is the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column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61E4D-48F0-AB09-C293-2BA89FECD4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07" y="3709758"/>
            <a:ext cx="5552504" cy="978312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7CE2B7D3-DD56-58DB-B92C-5807570D8D70}"/>
              </a:ext>
            </a:extLst>
          </p:cNvPr>
          <p:cNvSpPr/>
          <p:nvPr/>
        </p:nvSpPr>
        <p:spPr>
          <a:xfrm>
            <a:off x="3721378" y="3934910"/>
            <a:ext cx="2469110" cy="496122"/>
          </a:xfrm>
          <a:prstGeom prst="wedgeEllipseCallout">
            <a:avLst>
              <a:gd name="adj1" fmla="val -64363"/>
              <a:gd name="adj2" fmla="val 23242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Share Tech"/>
              </a:rPr>
              <a:t>Elements </a:t>
            </a:r>
            <a:r>
              <a:rPr lang="en-US" sz="1200" b="1" dirty="0">
                <a:solidFill>
                  <a:sysClr val="windowText" lastClr="000000"/>
                </a:solidFill>
              </a:rPr>
              <a:t>in the matrix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can be changed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387806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3297199A-A608-177B-D8B6-9E9814F0B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A2FAB030-4DAC-5607-71BC-521A0C8496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Tuples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8176823-22C5-6A93-13D0-2C074DA4A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208590"/>
            <a:ext cx="8077119" cy="652213"/>
          </a:xfrm>
        </p:spPr>
        <p:txBody>
          <a:bodyPr/>
          <a:lstStyle/>
          <a:p>
            <a:pPr marL="165100" indent="0">
              <a:buNone/>
            </a:pPr>
            <a:r>
              <a:rPr lang="en" sz="1400" dirty="0"/>
              <a:t>Built-in ordered, 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immutable collection </a:t>
            </a:r>
            <a:r>
              <a:rPr lang="en" sz="1400" dirty="0"/>
              <a:t>in Python. It can store any type of data</a:t>
            </a:r>
            <a:endParaRPr lang="en-BG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6A93D-D0D4-9016-928E-EB16A4264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1" y="1912607"/>
            <a:ext cx="3582099" cy="928458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0CE3A449-1345-A438-7296-27593DDCF715}"/>
              </a:ext>
            </a:extLst>
          </p:cNvPr>
          <p:cNvSpPr/>
          <p:nvPr/>
        </p:nvSpPr>
        <p:spPr>
          <a:xfrm>
            <a:off x="3790309" y="1892172"/>
            <a:ext cx="1668659" cy="358459"/>
          </a:xfrm>
          <a:prstGeom prst="wedgeEllipseCallout">
            <a:avLst>
              <a:gd name="adj1" fmla="val -66594"/>
              <a:gd name="adj2" fmla="val 4472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Defining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tuple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63AB4-D440-B4F2-CA7D-0095F46B63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1" y="3082861"/>
            <a:ext cx="5731510" cy="916305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3CEC5567-6AF0-0861-A2DE-2D555C84893B}"/>
              </a:ext>
            </a:extLst>
          </p:cNvPr>
          <p:cNvSpPr/>
          <p:nvPr/>
        </p:nvSpPr>
        <p:spPr>
          <a:xfrm>
            <a:off x="5130925" y="3834451"/>
            <a:ext cx="2431163" cy="897374"/>
          </a:xfrm>
          <a:prstGeom prst="cloudCallout">
            <a:avLst>
              <a:gd name="adj1" fmla="val -62629"/>
              <a:gd name="adj2" fmla="val -5685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sz="1100" b="1" dirty="0">
                <a:solidFill>
                  <a:srgbClr val="0070C0"/>
                </a:solidFill>
              </a:rPr>
              <a:t>Important</a:t>
            </a:r>
            <a:r>
              <a:rPr lang="bg-BG" sz="1100" b="1" dirty="0">
                <a:solidFill>
                  <a:srgbClr val="0070C0"/>
                </a:solidFill>
              </a:rPr>
              <a:t> </a:t>
            </a:r>
            <a:r>
              <a:rPr lang="en-BG" sz="1100" b="1" dirty="0">
                <a:solidFill>
                  <a:srgbClr val="0070C0"/>
                </a:solidFill>
              </a:rPr>
              <a:t>! </a:t>
            </a:r>
            <a:r>
              <a:rPr lang="en-BG" sz="1100" b="1" dirty="0">
                <a:solidFill>
                  <a:sysClr val="windowText" lastClr="000000"/>
                </a:solidFill>
              </a:rPr>
              <a:t>Once created, modifying elements is not allowed</a:t>
            </a:r>
          </a:p>
        </p:txBody>
      </p:sp>
    </p:spTree>
    <p:extLst>
      <p:ext uri="{BB962C8B-B14F-4D97-AF65-F5344CB8AC3E}">
        <p14:creationId xmlns:p14="http://schemas.microsoft.com/office/powerpoint/2010/main" val="128578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F4A60327-F7D1-D64C-39DE-8AD1B90E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087D09B1-B4E5-B30F-B13B-2F0926CE8A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we unpack </a:t>
            </a:r>
            <a:r>
              <a:rPr lang="en-US" sz="3200" dirty="0">
                <a:solidFill>
                  <a:schemeClr val="accent2"/>
                </a:solidFill>
              </a:rPr>
              <a:t>Tuple…</a:t>
            </a:r>
            <a:endParaRPr sz="3200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A137E-6C50-415B-6804-C07F4EA4A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3" y="1309049"/>
            <a:ext cx="6658166" cy="1063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4D2191-89FC-5325-4833-DA30AE1F62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5" y="2822565"/>
            <a:ext cx="6722174" cy="1063636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A5D7858-FB5B-7B40-FA31-2EC63D513736}"/>
              </a:ext>
            </a:extLst>
          </p:cNvPr>
          <p:cNvSpPr/>
          <p:nvPr/>
        </p:nvSpPr>
        <p:spPr>
          <a:xfrm>
            <a:off x="4325112" y="1709416"/>
            <a:ext cx="1170432" cy="485204"/>
          </a:xfrm>
          <a:prstGeom prst="wedgeEllipseCallout">
            <a:avLst>
              <a:gd name="adj1" fmla="val -59216"/>
              <a:gd name="adj2" fmla="val -6117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…yes, we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can!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09F73E3E-B68D-5532-91E4-01A5D8A4EBD8}"/>
              </a:ext>
            </a:extLst>
          </p:cNvPr>
          <p:cNvSpPr/>
          <p:nvPr/>
        </p:nvSpPr>
        <p:spPr>
          <a:xfrm>
            <a:off x="6546674" y="3224893"/>
            <a:ext cx="2431163" cy="961956"/>
          </a:xfrm>
          <a:prstGeom prst="cloudCallout">
            <a:avLst>
              <a:gd name="adj1" fmla="val -61622"/>
              <a:gd name="adj2" fmla="val -424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sz="1100" b="1" dirty="0">
                <a:solidFill>
                  <a:sysClr val="windowText" lastClr="000000"/>
                </a:solidFill>
              </a:rPr>
              <a:t>We can use an </a:t>
            </a:r>
            <a:r>
              <a:rPr lang="en-BG" sz="1100" b="1" dirty="0">
                <a:solidFill>
                  <a:srgbClr val="0070C0"/>
                </a:solidFill>
              </a:rPr>
              <a:t>asterisk ( * ) </a:t>
            </a:r>
            <a:r>
              <a:rPr lang="en-BG" sz="1100" b="1" dirty="0">
                <a:solidFill>
                  <a:sysClr val="windowText" lastClr="000000"/>
                </a:solidFill>
              </a:rPr>
              <a:t>to pack the data, we don’t need</a:t>
            </a:r>
          </a:p>
        </p:txBody>
      </p:sp>
    </p:spTree>
    <p:extLst>
      <p:ext uri="{BB962C8B-B14F-4D97-AF65-F5344CB8AC3E}">
        <p14:creationId xmlns:p14="http://schemas.microsoft.com/office/powerpoint/2010/main" val="101770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9DDC7434-B7CF-5B37-99F0-5BF235571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6F4FD826-26A7-51B8-3904-1E9E669DAC9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Tuple </a:t>
            </a:r>
            <a:r>
              <a:rPr lang="en-US" dirty="0"/>
              <a:t>Methods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F2158-639D-E8F2-46C7-350F637ED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5" y="1280247"/>
            <a:ext cx="7601631" cy="961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631B4-C2AC-0C1E-CE0C-946249BAA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4" y="2737992"/>
            <a:ext cx="7107856" cy="715911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5A82EC06-AA70-9BBD-9BA4-CDBFAA4E12B2}"/>
              </a:ext>
            </a:extLst>
          </p:cNvPr>
          <p:cNvSpPr/>
          <p:nvPr/>
        </p:nvSpPr>
        <p:spPr>
          <a:xfrm flipH="1">
            <a:off x="4822012" y="1705356"/>
            <a:ext cx="2113712" cy="612648"/>
          </a:xfrm>
          <a:prstGeom prst="wedgeEllipseCallout">
            <a:avLst>
              <a:gd name="adj1" fmla="val 54035"/>
              <a:gd name="adj2" fmla="val -32058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count()</a:t>
            </a:r>
            <a:r>
              <a:rPr lang="en-GB" sz="1200" b="1" dirty="0">
                <a:solidFill>
                  <a:sysClr val="windowText" lastClr="000000"/>
                </a:solidFill>
              </a:rPr>
              <a:t> returns number of occurrences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03AF8A68-808A-1438-CEFA-47D1D68043AB}"/>
              </a:ext>
            </a:extLst>
          </p:cNvPr>
          <p:cNvSpPr/>
          <p:nvPr/>
        </p:nvSpPr>
        <p:spPr>
          <a:xfrm flipH="1">
            <a:off x="4822012" y="3337074"/>
            <a:ext cx="2585896" cy="612618"/>
          </a:xfrm>
          <a:prstGeom prst="wedgeEllipseCallout">
            <a:avLst>
              <a:gd name="adj1" fmla="val 49079"/>
              <a:gd name="adj2" fmla="val -61274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index()  </a:t>
            </a:r>
            <a:r>
              <a:rPr lang="en-GB" sz="1200" b="1" dirty="0">
                <a:solidFill>
                  <a:sysClr val="windowText" lastClr="000000"/>
                </a:solidFill>
                <a:latin typeface="Share Tech"/>
              </a:rPr>
              <a:t>shows the location of given element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41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9319B2EA-2097-3C5B-5166-F26F6CF8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08699693-E6BE-6B0A-B473-F5C5D700EC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Functions called on </a:t>
            </a:r>
            <a:r>
              <a:rPr lang="en-US" sz="3200" dirty="0">
                <a:solidFill>
                  <a:schemeClr val="accent2"/>
                </a:solidFill>
              </a:rPr>
              <a:t>Tuple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50BEA-BDE4-60A5-2162-C08D7CA1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24" y="1203706"/>
            <a:ext cx="4191000" cy="1003300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1A706CE8-268A-E5F4-1B5A-85EE03323E09}"/>
              </a:ext>
            </a:extLst>
          </p:cNvPr>
          <p:cNvSpPr/>
          <p:nvPr/>
        </p:nvSpPr>
        <p:spPr>
          <a:xfrm flipH="1">
            <a:off x="5058104" y="1399032"/>
            <a:ext cx="2113712" cy="612648"/>
          </a:xfrm>
          <a:prstGeom prst="wedgeEllipseCallout">
            <a:avLst>
              <a:gd name="adj1" fmla="val 54035"/>
              <a:gd name="adj2" fmla="val -32058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sorted()</a:t>
            </a:r>
            <a:r>
              <a:rPr lang="en-GB" sz="1200" b="1" dirty="0">
                <a:solidFill>
                  <a:sysClr val="windowText" lastClr="000000"/>
                </a:solidFill>
              </a:rPr>
              <a:t> – for sorting 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5B6AC-3225-557F-AEEA-9FE5056F0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24" y="2530605"/>
            <a:ext cx="3505200" cy="1473200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F405D70-EF80-0876-A3BB-5509743AD5BB}"/>
              </a:ext>
            </a:extLst>
          </p:cNvPr>
          <p:cNvSpPr/>
          <p:nvPr/>
        </p:nvSpPr>
        <p:spPr>
          <a:xfrm flipH="1">
            <a:off x="3945916" y="3391187"/>
            <a:ext cx="1717344" cy="612618"/>
          </a:xfrm>
          <a:prstGeom prst="wedgeEllipseCallout">
            <a:avLst>
              <a:gd name="adj1" fmla="val 57598"/>
              <a:gd name="adj2" fmla="val -7172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min() </a:t>
            </a:r>
            <a:r>
              <a:rPr lang="en-GB" sz="1200" b="1" dirty="0">
                <a:solidFill>
                  <a:sysClr val="windowText" lastClr="000000"/>
                </a:solidFill>
                <a:latin typeface="Share Tech"/>
              </a:rPr>
              <a:t>returns the lowest value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DD263AFF-2A95-04C7-C272-2227192876EE}"/>
              </a:ext>
            </a:extLst>
          </p:cNvPr>
          <p:cNvSpPr/>
          <p:nvPr/>
        </p:nvSpPr>
        <p:spPr>
          <a:xfrm flipH="1">
            <a:off x="5147258" y="2692456"/>
            <a:ext cx="1935404" cy="698731"/>
          </a:xfrm>
          <a:prstGeom prst="wedgeEllipseCallout">
            <a:avLst>
              <a:gd name="adj1" fmla="val 88053"/>
              <a:gd name="adj2" fmla="val -1655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max() </a:t>
            </a:r>
            <a:r>
              <a:rPr lang="en-GB" sz="1200" b="1" dirty="0">
                <a:solidFill>
                  <a:sysClr val="windowText" lastClr="000000"/>
                </a:solidFill>
                <a:latin typeface="Share Tech"/>
              </a:rPr>
              <a:t>returns the highest value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54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EC4F91C1-CB16-D58D-8406-30AB6CDD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7ACE475E-5F49-B7D4-CE3E-5E5E0363BD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use</a:t>
            </a:r>
            <a:r>
              <a:rPr lang="en" dirty="0"/>
              <a:t> </a:t>
            </a:r>
            <a:r>
              <a:rPr lang="en" sz="3200" dirty="0">
                <a:solidFill>
                  <a:schemeClr val="accent2"/>
                </a:solidFill>
              </a:rPr>
              <a:t>Dictionaries </a:t>
            </a:r>
            <a:r>
              <a:rPr lang="en" dirty="0"/>
              <a:t>?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8D7D4F3-2E83-73AD-B03E-D1F9BB557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208590"/>
            <a:ext cx="8077119" cy="652213"/>
          </a:xfrm>
        </p:spPr>
        <p:txBody>
          <a:bodyPr/>
          <a:lstStyle/>
          <a:p>
            <a:pPr marL="165100" indent="0">
              <a:buNone/>
            </a:pPr>
            <a:r>
              <a:rPr lang="en" sz="1400" dirty="0"/>
              <a:t>Built-in ordered (since Python 3.7 launched), 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mutable collection </a:t>
            </a:r>
            <a:r>
              <a:rPr lang="en" sz="1400" dirty="0"/>
              <a:t>of key-value pairs, indexed by keys</a:t>
            </a:r>
            <a:endParaRPr lang="en-BG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51212-7529-AAD3-E23C-B5805466C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61" y="2129295"/>
            <a:ext cx="5399459" cy="1813125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25072237-C840-77FB-2ADE-08240A1914E9}"/>
              </a:ext>
            </a:extLst>
          </p:cNvPr>
          <p:cNvSpPr/>
          <p:nvPr/>
        </p:nvSpPr>
        <p:spPr>
          <a:xfrm>
            <a:off x="5853433" y="2899209"/>
            <a:ext cx="2411691" cy="766978"/>
          </a:xfrm>
          <a:prstGeom prst="wedgeEllipseCallout">
            <a:avLst>
              <a:gd name="adj1" fmla="val -54443"/>
              <a:gd name="adj2" fmla="val 34807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Using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square brackets</a:t>
            </a:r>
            <a:r>
              <a:rPr lang="en-US" sz="1200" b="1" dirty="0">
                <a:solidFill>
                  <a:sysClr val="windowText" lastClr="000000"/>
                </a:solidFill>
              </a:rPr>
              <a:t>, we can access the elements…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190907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>
          <a:extLst>
            <a:ext uri="{FF2B5EF4-FFF2-40B4-BE49-F238E27FC236}">
              <a16:creationId xmlns:a16="http://schemas.microsoft.com/office/drawing/2014/main" id="{AB104BFF-688E-F3E9-7CA3-3C50A3D1B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EA0A2-3A42-5878-57F9-B86E480B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59" y="1038686"/>
            <a:ext cx="5059235" cy="31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73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87C6492F-A044-1AA2-E6D3-0940B41F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FEFF70A8-1FFF-6659-FEA9-CBD082B3D6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Important !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8D1A6-CD24-65FF-E082-DEA6AE404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7" y="1170241"/>
            <a:ext cx="3882264" cy="151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82F9E-6DA9-A199-1CD6-BD3FD1F1C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7" y="2869102"/>
            <a:ext cx="3882264" cy="1738630"/>
          </a:xfrm>
          <a:prstGeom prst="rect">
            <a:avLst/>
          </a:prstGeom>
        </p:spPr>
      </p:pic>
      <p:sp>
        <p:nvSpPr>
          <p:cNvPr id="10" name="Cloud Callout 9">
            <a:extLst>
              <a:ext uri="{FF2B5EF4-FFF2-40B4-BE49-F238E27FC236}">
                <a16:creationId xmlns:a16="http://schemas.microsoft.com/office/drawing/2014/main" id="{F6BC3680-F4CF-E70D-7728-7924125A1AEE}"/>
              </a:ext>
            </a:extLst>
          </p:cNvPr>
          <p:cNvSpPr/>
          <p:nvPr/>
        </p:nvSpPr>
        <p:spPr>
          <a:xfrm>
            <a:off x="4745083" y="3848875"/>
            <a:ext cx="2572432" cy="758857"/>
          </a:xfrm>
          <a:prstGeom prst="cloudCallout">
            <a:avLst>
              <a:gd name="adj1" fmla="val -64912"/>
              <a:gd name="adj2" fmla="val -225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US" sz="1100" b="1" dirty="0">
                <a:solidFill>
                  <a:sysClr val="windowText" lastClr="000000"/>
                </a:solidFill>
              </a:rPr>
              <a:t>If the key is not present, Python will raise </a:t>
            </a:r>
            <a:r>
              <a:rPr lang="en-US" sz="1100" b="1" dirty="0">
                <a:solidFill>
                  <a:srgbClr val="0070C0"/>
                </a:solidFill>
              </a:rPr>
              <a:t>KeyError</a:t>
            </a:r>
            <a:endParaRPr lang="en-BG" sz="11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7EF8F-CDBA-ECF8-99F2-B1131D62A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65" y="1953781"/>
            <a:ext cx="3721832" cy="1457189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23C5D594-90A2-0FE6-9F72-404532062337}"/>
              </a:ext>
            </a:extLst>
          </p:cNvPr>
          <p:cNvSpPr/>
          <p:nvPr/>
        </p:nvSpPr>
        <p:spPr>
          <a:xfrm>
            <a:off x="3011994" y="2699425"/>
            <a:ext cx="1733089" cy="577800"/>
          </a:xfrm>
          <a:prstGeom prst="wedgeEllipseCallout">
            <a:avLst>
              <a:gd name="adj1" fmla="val -49009"/>
              <a:gd name="adj2" fmla="val -2760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We can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add</a:t>
            </a: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 or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update</a:t>
            </a: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 current value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A88C1190-5E38-4717-EA1D-B1F8B1A3376B}"/>
              </a:ext>
            </a:extLst>
          </p:cNvPr>
          <p:cNvSpPr/>
          <p:nvPr/>
        </p:nvSpPr>
        <p:spPr>
          <a:xfrm>
            <a:off x="6417129" y="1289957"/>
            <a:ext cx="2037135" cy="881652"/>
          </a:xfrm>
          <a:prstGeom prst="wedgeEllipseCallout">
            <a:avLst>
              <a:gd name="adj1" fmla="val -27810"/>
              <a:gd name="adj2" fmla="val 61416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Using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get() </a:t>
            </a: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we can set a default value if the key is not present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 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119867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6FA0360C-37B7-B661-57B8-84217C11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5517481E-DFBC-B48E-2C1E-E4FFC91389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26991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dict</a:t>
            </a:r>
            <a:r>
              <a:rPr lang="en-US" dirty="0"/>
              <a:t>.methods() – add an element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052439-8D98-1B2C-10BE-3F7DBE3B7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9" y="1168736"/>
            <a:ext cx="3756213" cy="273850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EF1FF744-103A-92D4-AEF8-30EB451B6C7E}"/>
              </a:ext>
            </a:extLst>
          </p:cNvPr>
          <p:cNvSpPr/>
          <p:nvPr/>
        </p:nvSpPr>
        <p:spPr>
          <a:xfrm flipH="1">
            <a:off x="2005660" y="3724566"/>
            <a:ext cx="2337740" cy="577800"/>
          </a:xfrm>
          <a:prstGeom prst="wedgeEllipseCallout">
            <a:avLst>
              <a:gd name="adj1" fmla="val 50206"/>
              <a:gd name="adj2" fmla="val -36105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If a key is not present,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setdefault()</a:t>
            </a: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 will add it!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 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3E488-31A5-153B-9D31-6A2294DDB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283" y="1168736"/>
            <a:ext cx="4073129" cy="2738502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AF0A7CA1-1D82-CF07-5982-DDCB2292E614}"/>
              </a:ext>
            </a:extLst>
          </p:cNvPr>
          <p:cNvSpPr/>
          <p:nvPr/>
        </p:nvSpPr>
        <p:spPr>
          <a:xfrm flipH="1">
            <a:off x="6519950" y="3689862"/>
            <a:ext cx="2066345" cy="647208"/>
          </a:xfrm>
          <a:prstGeom prst="wedgeEllipseCallout">
            <a:avLst>
              <a:gd name="adj1" fmla="val 56784"/>
              <a:gd name="adj2" fmla="val -44742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update()</a:t>
            </a:r>
            <a:r>
              <a:rPr lang="en-GB" sz="1200" b="1" dirty="0">
                <a:solidFill>
                  <a:sysClr val="windowText" lastClr="000000"/>
                </a:solidFill>
              </a:rPr>
              <a:t> adds a new key-value pair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65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CA38A91E-0C97-6373-C925-65D5F059D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171EB55D-4A02-13FF-753B-859AA95E53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26991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dict</a:t>
            </a:r>
            <a:r>
              <a:rPr lang="en-US" dirty="0"/>
              <a:t>.methods() – add an element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0E705-AEC1-D3A8-1120-1F7C679F7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8" y="1372982"/>
            <a:ext cx="5269910" cy="2696097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DE8AE7AA-DB69-3127-025B-B1F4483E3C4B}"/>
              </a:ext>
            </a:extLst>
          </p:cNvPr>
          <p:cNvSpPr/>
          <p:nvPr/>
        </p:nvSpPr>
        <p:spPr>
          <a:xfrm flipH="1">
            <a:off x="4323425" y="1899540"/>
            <a:ext cx="2415701" cy="672210"/>
          </a:xfrm>
          <a:prstGeom prst="wedgeEllipseCallout">
            <a:avLst>
              <a:gd name="adj1" fmla="val 50206"/>
              <a:gd name="adj2" fmla="val -36105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fromkeys()</a:t>
            </a: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 creates dictionary from a given collection…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3B5F3F2-D316-F142-6182-10B3546011FA}"/>
              </a:ext>
            </a:extLst>
          </p:cNvPr>
          <p:cNvSpPr/>
          <p:nvPr/>
        </p:nvSpPr>
        <p:spPr>
          <a:xfrm flipH="1">
            <a:off x="4204655" y="3297045"/>
            <a:ext cx="2066345" cy="647208"/>
          </a:xfrm>
          <a:prstGeom prst="wedgeEllipseCallout">
            <a:avLst>
              <a:gd name="adj1" fmla="val 56784"/>
              <a:gd name="adj2" fmla="val -44742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..also, can be used with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default value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250497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AFC9B70E-CB48-F399-DDEC-EC7163EF5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24B7F6D9-40F8-548C-7BF7-7DC235B044E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83684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dict</a:t>
            </a:r>
            <a:r>
              <a:rPr lang="en-US" dirty="0"/>
              <a:t>.methods() – remove an element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4D6F4-8786-5FBB-08C6-961C98210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71" y="1191353"/>
            <a:ext cx="5446887" cy="1862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0B8E9-AF79-18B7-9A6D-EAF7DE875D56}"/>
              </a:ext>
            </a:extLst>
          </p:cNvPr>
          <p:cNvSpPr txBox="1"/>
          <p:nvPr/>
        </p:nvSpPr>
        <p:spPr>
          <a:xfrm>
            <a:off x="2980944" y="65836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5EE3D-8C26-59A1-A1EA-B0E4AC9A9A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87" y="3142990"/>
            <a:ext cx="5470772" cy="131928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83FE0C8-991A-E907-4973-A68B843697D0}"/>
              </a:ext>
            </a:extLst>
          </p:cNvPr>
          <p:cNvSpPr/>
          <p:nvPr/>
        </p:nvSpPr>
        <p:spPr>
          <a:xfrm flipH="1">
            <a:off x="1344168" y="3426362"/>
            <a:ext cx="1821504" cy="624430"/>
          </a:xfrm>
          <a:prstGeom prst="wedgeEllipseCallout">
            <a:avLst>
              <a:gd name="adj1" fmla="val -54400"/>
              <a:gd name="adj2" fmla="val 3642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popitem() </a:t>
            </a:r>
            <a:r>
              <a:rPr lang="en-GB" sz="1200" b="1" dirty="0">
                <a:solidFill>
                  <a:sysClr val="windowText" lastClr="000000"/>
                </a:solidFill>
              </a:rPr>
              <a:t>removes the last element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  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B9FB3A73-B33A-0EBD-009B-7D6E99F70F0F}"/>
              </a:ext>
            </a:extLst>
          </p:cNvPr>
          <p:cNvSpPr/>
          <p:nvPr/>
        </p:nvSpPr>
        <p:spPr>
          <a:xfrm>
            <a:off x="536528" y="2296311"/>
            <a:ext cx="2362120" cy="980353"/>
          </a:xfrm>
          <a:prstGeom prst="cloudCallout">
            <a:avLst>
              <a:gd name="adj1" fmla="val 72904"/>
              <a:gd name="adj2" fmla="val -128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100" b="1" dirty="0">
                <a:solidFill>
                  <a:srgbClr val="00B050"/>
                </a:solidFill>
                <a:latin typeface="Share Tech"/>
              </a:rPr>
              <a:t> </a:t>
            </a:r>
            <a:r>
              <a:rPr lang="en-GB" sz="1100" b="1" dirty="0">
                <a:solidFill>
                  <a:srgbClr val="C00000"/>
                </a:solidFill>
                <a:latin typeface="Share Tech"/>
              </a:rPr>
              <a:t>del</a:t>
            </a:r>
            <a:r>
              <a:rPr lang="en-GB" sz="1100" b="1" dirty="0">
                <a:solidFill>
                  <a:srgbClr val="00B050"/>
                </a:solidFill>
                <a:latin typeface="Share Tech"/>
              </a:rPr>
              <a:t> </a:t>
            </a:r>
            <a:r>
              <a:rPr lang="en-GB" sz="1100" b="1" dirty="0">
                <a:solidFill>
                  <a:sysClr val="windowText" lastClr="000000"/>
                </a:solidFill>
              </a:rPr>
              <a:t>statement raises an error if the key is not present</a:t>
            </a:r>
            <a:endParaRPr lang="en-BG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5C7FCF5A-4D7F-E98F-B72F-C6578095869E}"/>
              </a:ext>
            </a:extLst>
          </p:cNvPr>
          <p:cNvSpPr/>
          <p:nvPr/>
        </p:nvSpPr>
        <p:spPr>
          <a:xfrm flipH="1">
            <a:off x="1086050" y="1147198"/>
            <a:ext cx="2337740" cy="716176"/>
          </a:xfrm>
          <a:prstGeom prst="wedgeEllipseCallout">
            <a:avLst>
              <a:gd name="adj1" fmla="val -53057"/>
              <a:gd name="adj2" fmla="val 50717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pop() </a:t>
            </a: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allows access to the value when needed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  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5E044E40-6AFB-C571-BE0F-77F43EC31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BEDC9C64-6A69-B2A5-57AA-108A20281A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86427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dict</a:t>
            </a:r>
            <a:r>
              <a:rPr lang="en-US" dirty="0"/>
              <a:t>.methods() – remove an element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3DEA6-F982-BE44-9A67-070B55B1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344168"/>
            <a:ext cx="4949825" cy="3232783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14BACC8D-AFD9-8FD6-1BD2-1E8F101316B6}"/>
              </a:ext>
            </a:extLst>
          </p:cNvPr>
          <p:cNvSpPr/>
          <p:nvPr/>
        </p:nvSpPr>
        <p:spPr>
          <a:xfrm flipH="1">
            <a:off x="5795609" y="2107445"/>
            <a:ext cx="2066344" cy="672210"/>
          </a:xfrm>
          <a:prstGeom prst="wedgeEllipseCallout">
            <a:avLst>
              <a:gd name="adj1" fmla="val 66861"/>
              <a:gd name="adj2" fmla="val -1162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copy()</a:t>
            </a: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 creates a copy of particular dictionary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A8D919D-EC9B-4752-9451-AD52DB023450}"/>
              </a:ext>
            </a:extLst>
          </p:cNvPr>
          <p:cNvSpPr/>
          <p:nvPr/>
        </p:nvSpPr>
        <p:spPr>
          <a:xfrm flipH="1">
            <a:off x="4762436" y="3134348"/>
            <a:ext cx="2066345" cy="647208"/>
          </a:xfrm>
          <a:prstGeom prst="wedgeEllipseCallout">
            <a:avLst>
              <a:gd name="adj1" fmla="val 62979"/>
              <a:gd name="adj2" fmla="val -27788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clear() </a:t>
            </a:r>
            <a:r>
              <a:rPr lang="en-US" sz="1200" b="1" dirty="0">
                <a:solidFill>
                  <a:sysClr val="windowText" lastClr="000000"/>
                </a:solidFill>
                <a:latin typeface="Share Tech"/>
              </a:rPr>
              <a:t>removes all elements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1160611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CC5D4B8C-B74D-2760-4A9C-3F34FD9E2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DBD39F69-DA63-2E60-522B-FF0839F962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86427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Iterating through a </a:t>
            </a:r>
            <a:r>
              <a:rPr lang="en-US" sz="3200" dirty="0">
                <a:solidFill>
                  <a:schemeClr val="accent2"/>
                </a:solidFill>
              </a:rPr>
              <a:t>dict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927FC-F066-533C-F0AB-FAB0061DD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22265"/>
            <a:ext cx="3797728" cy="1812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07DFF9-C2AE-B71A-86CC-81D73C0574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57" y="2422265"/>
            <a:ext cx="3797728" cy="181229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98BDDA3-C398-327E-CE06-1B2966231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7" y="1018328"/>
            <a:ext cx="8077119" cy="652213"/>
          </a:xfrm>
        </p:spPr>
        <p:txBody>
          <a:bodyPr/>
          <a:lstStyle/>
          <a:p>
            <a:pPr marL="165100" indent="0">
              <a:buNone/>
            </a:pPr>
            <a:r>
              <a:rPr lang="en-US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All four 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built-in collections </a:t>
            </a:r>
            <a:r>
              <a:rPr lang="en" sz="1400" dirty="0"/>
              <a:t>in Python can be iterated over using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 “for” </a:t>
            </a:r>
            <a:r>
              <a:rPr lang="en" sz="1400" dirty="0"/>
              <a:t>loop and the 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“in” </a:t>
            </a:r>
            <a:r>
              <a:rPr lang="en" sz="1400" dirty="0"/>
              <a:t>operator</a:t>
            </a:r>
            <a:endParaRPr lang="en-BG" sz="1400" dirty="0"/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89B20C80-77E7-73ED-325C-E6FE0B15F685}"/>
              </a:ext>
            </a:extLst>
          </p:cNvPr>
          <p:cNvSpPr/>
          <p:nvPr/>
        </p:nvSpPr>
        <p:spPr>
          <a:xfrm>
            <a:off x="1027422" y="1532499"/>
            <a:ext cx="2362120" cy="652214"/>
          </a:xfrm>
          <a:prstGeom prst="cloudCallout">
            <a:avLst>
              <a:gd name="adj1" fmla="val 24902"/>
              <a:gd name="adj2" fmla="val 897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70C0"/>
                </a:solidFill>
                <a:latin typeface="Share Tech"/>
              </a:rPr>
              <a:t>values() </a:t>
            </a:r>
            <a:r>
              <a:rPr lang="en-GB" sz="1100" b="1" dirty="0">
                <a:solidFill>
                  <a:sysClr val="windowText" lastClr="000000"/>
                </a:solidFill>
              </a:rPr>
              <a:t>returns all of the values  </a:t>
            </a:r>
            <a:endParaRPr lang="en-BG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A96ADA9B-9DC6-6945-5C49-8E07DB6E0405}"/>
              </a:ext>
            </a:extLst>
          </p:cNvPr>
          <p:cNvSpPr/>
          <p:nvPr/>
        </p:nvSpPr>
        <p:spPr>
          <a:xfrm>
            <a:off x="4197507" y="1528969"/>
            <a:ext cx="2047845" cy="758248"/>
          </a:xfrm>
          <a:prstGeom prst="cloudCallout">
            <a:avLst>
              <a:gd name="adj1" fmla="val 73678"/>
              <a:gd name="adj2" fmla="val 627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algn="ctr"/>
            <a:r>
              <a:rPr lang="en-GB" sz="1100" b="1" dirty="0">
                <a:solidFill>
                  <a:srgbClr val="00B050"/>
                </a:solidFill>
                <a:latin typeface="Share Tech"/>
              </a:rPr>
              <a:t> </a:t>
            </a:r>
            <a:r>
              <a:rPr lang="en-GB" sz="1100" b="1" dirty="0">
                <a:solidFill>
                  <a:sysClr val="windowText" lastClr="000000"/>
                </a:solidFill>
              </a:rPr>
              <a:t>…and  </a:t>
            </a:r>
            <a:r>
              <a:rPr lang="en-GB" sz="1200" b="1" dirty="0">
                <a:solidFill>
                  <a:srgbClr val="0070C0"/>
                </a:solidFill>
                <a:latin typeface="Share Tech"/>
              </a:rPr>
              <a:t>keys() </a:t>
            </a:r>
            <a:r>
              <a:rPr lang="en-GB" sz="1100" b="1" dirty="0">
                <a:solidFill>
                  <a:sysClr val="windowText" lastClr="000000"/>
                </a:solidFill>
              </a:rPr>
              <a:t>returns all of the keys  </a:t>
            </a:r>
            <a:endParaRPr lang="en-BG" sz="1100" b="1" dirty="0">
              <a:solidFill>
                <a:sysClr val="windowText" lastClr="000000"/>
              </a:solidFill>
            </a:endParaRPr>
          </a:p>
          <a:p>
            <a:pPr marL="165100" indent="0" algn="ctr">
              <a:buNone/>
            </a:pPr>
            <a:endParaRPr lang="en-BG" sz="11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68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7AB1F378-340B-4471-C33C-19D5D229B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166DCBFC-6AA2-90C4-53D3-B65D04AEF9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86427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Iterating through a </a:t>
            </a:r>
            <a:r>
              <a:rPr lang="en-US" sz="3200" dirty="0">
                <a:solidFill>
                  <a:srgbClr val="00CFCC"/>
                </a:solidFill>
              </a:rPr>
              <a:t>dict</a:t>
            </a:r>
            <a:endParaRPr sz="3200" dirty="0">
              <a:solidFill>
                <a:srgbClr val="00CFC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F1E6B-D701-4E94-CD51-D24D7E48B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6" y="2022042"/>
            <a:ext cx="3541666" cy="1997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651F9-F955-2561-B5A4-A394E318A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14" y="2022042"/>
            <a:ext cx="4612821" cy="1997446"/>
          </a:xfrm>
          <a:prstGeom prst="rect">
            <a:avLst/>
          </a:prstGeom>
        </p:spPr>
      </p:pic>
      <p:sp>
        <p:nvSpPr>
          <p:cNvPr id="9" name="Cloud Callout 8">
            <a:extLst>
              <a:ext uri="{FF2B5EF4-FFF2-40B4-BE49-F238E27FC236}">
                <a16:creationId xmlns:a16="http://schemas.microsoft.com/office/drawing/2014/main" id="{65D92423-5583-1A3D-A4E1-D656780E7C8A}"/>
              </a:ext>
            </a:extLst>
          </p:cNvPr>
          <p:cNvSpPr/>
          <p:nvPr/>
        </p:nvSpPr>
        <p:spPr>
          <a:xfrm>
            <a:off x="2359152" y="1263794"/>
            <a:ext cx="2372868" cy="758248"/>
          </a:xfrm>
          <a:prstGeom prst="cloudCallout">
            <a:avLst>
              <a:gd name="adj1" fmla="val -26955"/>
              <a:gd name="adj2" fmla="val 997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70C0"/>
                </a:solidFill>
                <a:latin typeface="Share Tech"/>
              </a:rPr>
              <a:t>items() </a:t>
            </a:r>
            <a:r>
              <a:rPr lang="en-GB" sz="1100" b="1" dirty="0">
                <a:solidFill>
                  <a:sysClr val="windowText" lastClr="000000"/>
                </a:solidFill>
              </a:rPr>
              <a:t>returns both – keys and values</a:t>
            </a:r>
            <a:endParaRPr lang="en-BG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55DE4C56-3C4C-A9E0-498D-44D7AA44D96C}"/>
              </a:ext>
            </a:extLst>
          </p:cNvPr>
          <p:cNvSpPr/>
          <p:nvPr/>
        </p:nvSpPr>
        <p:spPr>
          <a:xfrm>
            <a:off x="6380907" y="1500307"/>
            <a:ext cx="2047845" cy="758248"/>
          </a:xfrm>
          <a:prstGeom prst="cloudCallout">
            <a:avLst>
              <a:gd name="adj1" fmla="val -36165"/>
              <a:gd name="adj2" fmla="val 832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algn="ctr"/>
            <a:r>
              <a:rPr lang="en-BG" sz="1200" b="1" dirty="0">
                <a:solidFill>
                  <a:srgbClr val="0070C0"/>
                </a:solidFill>
                <a:latin typeface="Share Tech"/>
              </a:rPr>
              <a:t>“in” </a:t>
            </a:r>
            <a:r>
              <a:rPr lang="en-BG" sz="1100" b="1" dirty="0">
                <a:solidFill>
                  <a:sysClr val="windowText" lastClr="000000"/>
                </a:solidFill>
              </a:rPr>
              <a:t>operator works extremely fast!</a:t>
            </a:r>
          </a:p>
        </p:txBody>
      </p:sp>
    </p:spTree>
    <p:extLst>
      <p:ext uri="{BB962C8B-B14F-4D97-AF65-F5344CB8AC3E}">
        <p14:creationId xmlns:p14="http://schemas.microsoft.com/office/powerpoint/2010/main" val="2830112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8F4EBAE0-D72C-9F7C-6422-7F3ACAD1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EDF301AC-A538-FAB0-F73C-0D1131A4422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Last but not least - </a:t>
            </a:r>
            <a:r>
              <a:rPr lang="en" sz="3200" dirty="0">
                <a:solidFill>
                  <a:schemeClr val="accent2"/>
                </a:solidFill>
              </a:rPr>
              <a:t>Set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AC3518-25D1-1AD0-278B-B0630877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208590"/>
            <a:ext cx="8077119" cy="652213"/>
          </a:xfrm>
        </p:spPr>
        <p:txBody>
          <a:bodyPr/>
          <a:lstStyle/>
          <a:p>
            <a:pPr marL="165100" indent="0">
              <a:buNone/>
            </a:pPr>
            <a:r>
              <a:rPr lang="en" sz="1400" dirty="0"/>
              <a:t>Bult-in 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unordered</a:t>
            </a:r>
            <a:r>
              <a:rPr lang="en" sz="1400" dirty="0"/>
              <a:t>, mutable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 </a:t>
            </a:r>
            <a:r>
              <a:rPr lang="en" sz="1400" dirty="0"/>
              <a:t>collection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 </a:t>
            </a:r>
            <a:r>
              <a:rPr lang="en" sz="1400" dirty="0"/>
              <a:t>of 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unique items</a:t>
            </a:r>
            <a:endParaRPr lang="en-BG" sz="1400" dirty="0">
              <a:solidFill>
                <a:schemeClr val="accent2"/>
              </a:solidFill>
              <a:uFill>
                <a:noFill/>
              </a:uFill>
              <a:latin typeface="Maven Pro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37B2D0-7595-8EF0-989D-5D45C0FF9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58" y="2047911"/>
            <a:ext cx="4706287" cy="1509103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EE524A0-CEED-7664-B465-AFE0F9F4B760}"/>
              </a:ext>
            </a:extLst>
          </p:cNvPr>
          <p:cNvSpPr/>
          <p:nvPr/>
        </p:nvSpPr>
        <p:spPr>
          <a:xfrm>
            <a:off x="4657384" y="2017747"/>
            <a:ext cx="2158747" cy="652213"/>
          </a:xfrm>
          <a:prstGeom prst="wedgeEllipseCallout">
            <a:avLst>
              <a:gd name="adj1" fmla="val -68323"/>
              <a:gd name="adj2" fmla="val 48577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Python recognizes the collection as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set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08741E8D-ABDA-A7C5-F94C-036876931644}"/>
              </a:ext>
            </a:extLst>
          </p:cNvPr>
          <p:cNvSpPr/>
          <p:nvPr/>
        </p:nvSpPr>
        <p:spPr>
          <a:xfrm>
            <a:off x="5581123" y="3054715"/>
            <a:ext cx="2411691" cy="777238"/>
          </a:xfrm>
          <a:prstGeom prst="wedgeEllipseCallout">
            <a:avLst>
              <a:gd name="adj1" fmla="val -55811"/>
              <a:gd name="adj2" fmla="val -41876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Indexing via square brackets will raise a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TypeError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899A769E-690C-F9EA-59AC-3630D9F70D33}"/>
              </a:ext>
            </a:extLst>
          </p:cNvPr>
          <p:cNvSpPr/>
          <p:nvPr/>
        </p:nvSpPr>
        <p:spPr>
          <a:xfrm>
            <a:off x="2528937" y="3487333"/>
            <a:ext cx="2411691" cy="652214"/>
          </a:xfrm>
          <a:prstGeom prst="wedgeEllipseCallout">
            <a:avLst>
              <a:gd name="adj1" fmla="val -44815"/>
              <a:gd name="adj2" fmla="val -56572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We can use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l</a:t>
            </a:r>
            <a:r>
              <a:rPr lang="en-BG" sz="1200" b="1" dirty="0">
                <a:solidFill>
                  <a:srgbClr val="00B050"/>
                </a:solidFill>
                <a:latin typeface="Share Tech"/>
              </a:rPr>
              <a:t>en() </a:t>
            </a:r>
            <a:r>
              <a:rPr lang="en-US" sz="1200" b="1" dirty="0">
                <a:solidFill>
                  <a:sysClr val="windowText" lastClr="000000"/>
                </a:solidFill>
              </a:rPr>
              <a:t>to check the length of the set 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2286194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919A30E8-16B3-EB0F-9EFA-E7C0CA89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FDFCD688-A4F6-C754-D482-F93A69C139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362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talk about </a:t>
            </a:r>
            <a:r>
              <a:rPr lang="en-US" sz="3200" dirty="0">
                <a:solidFill>
                  <a:schemeClr val="accent2"/>
                </a:solidFill>
              </a:rPr>
              <a:t>set.</a:t>
            </a:r>
            <a:r>
              <a:rPr lang="en-US" dirty="0"/>
              <a:t>methods()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876D50-F287-C43A-5678-E45142995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4" y="1261872"/>
            <a:ext cx="6092872" cy="1215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0F51F5-D5E1-EFED-71F7-F905ECD8A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4" y="2749851"/>
            <a:ext cx="4154344" cy="1838024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22EF832B-08F8-75EF-A485-8C65C0A48F76}"/>
              </a:ext>
            </a:extLst>
          </p:cNvPr>
          <p:cNvSpPr/>
          <p:nvPr/>
        </p:nvSpPr>
        <p:spPr>
          <a:xfrm flipH="1">
            <a:off x="6029042" y="2053794"/>
            <a:ext cx="2066344" cy="530544"/>
          </a:xfrm>
          <a:prstGeom prst="wedgeEllipseCallout">
            <a:avLst>
              <a:gd name="adj1" fmla="val 60324"/>
              <a:gd name="adj2" fmla="val -30614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add()</a:t>
            </a:r>
            <a:r>
              <a:rPr lang="en-GB" sz="1200" b="1" dirty="0">
                <a:solidFill>
                  <a:sysClr val="windowText" lastClr="000000"/>
                </a:solidFill>
              </a:rPr>
              <a:t> adds a single element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CD8902C0-4636-0EEB-EF1F-CD37A0F0FF21}"/>
              </a:ext>
            </a:extLst>
          </p:cNvPr>
          <p:cNvSpPr/>
          <p:nvPr/>
        </p:nvSpPr>
        <p:spPr>
          <a:xfrm flipH="1">
            <a:off x="4520382" y="2608871"/>
            <a:ext cx="2133304" cy="647208"/>
          </a:xfrm>
          <a:prstGeom prst="wedgeEllipseCallout">
            <a:avLst>
              <a:gd name="adj1" fmla="val 65812"/>
              <a:gd name="adj2" fmla="val 612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remove() </a:t>
            </a:r>
            <a:r>
              <a:rPr lang="en-GB" sz="1200" b="1" dirty="0">
                <a:solidFill>
                  <a:sysClr val="windowText" lastClr="000000"/>
                </a:solidFill>
              </a:rPr>
              <a:t>deletes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 </a:t>
            </a:r>
            <a:r>
              <a:rPr lang="en-GB" sz="1200" b="1" dirty="0">
                <a:solidFill>
                  <a:sysClr val="windowText" lastClr="000000"/>
                </a:solidFill>
              </a:rPr>
              <a:t>a single  element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B6FBF4C-AF0C-ECC2-F150-D81C5C7C6614}"/>
              </a:ext>
            </a:extLst>
          </p:cNvPr>
          <p:cNvSpPr/>
          <p:nvPr/>
        </p:nvSpPr>
        <p:spPr>
          <a:xfrm flipH="1">
            <a:off x="4995870" y="3494381"/>
            <a:ext cx="2066345" cy="647208"/>
          </a:xfrm>
          <a:prstGeom prst="wedgeEllipseCallout">
            <a:avLst>
              <a:gd name="adj1" fmla="val 64306"/>
              <a:gd name="adj2" fmla="val -17898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discard()</a:t>
            </a:r>
            <a:r>
              <a:rPr lang="en-GB" sz="1200" b="1" dirty="0">
                <a:solidFill>
                  <a:sysClr val="windowText" lastClr="000000"/>
                </a:solidFill>
              </a:rPr>
              <a:t> does not raise a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KeyError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ABB84919-6CF0-59C5-8B93-9B87EF9190C0}"/>
              </a:ext>
            </a:extLst>
          </p:cNvPr>
          <p:cNvSpPr/>
          <p:nvPr/>
        </p:nvSpPr>
        <p:spPr>
          <a:xfrm flipH="1">
            <a:off x="4139379" y="4264271"/>
            <a:ext cx="2066345" cy="647208"/>
          </a:xfrm>
          <a:prstGeom prst="wedgeEllipseCallout">
            <a:avLst>
              <a:gd name="adj1" fmla="val 64749"/>
              <a:gd name="adj2" fmla="val -36265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clear()</a:t>
            </a:r>
            <a:r>
              <a:rPr lang="en-GB" sz="1200" b="1" dirty="0">
                <a:solidFill>
                  <a:sysClr val="windowText" lastClr="000000"/>
                </a:solidFill>
              </a:rPr>
              <a:t> removes all elements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31C0EDF-7888-C40C-0DF4-64F780C2914F}"/>
              </a:ext>
            </a:extLst>
          </p:cNvPr>
          <p:cNvSpPr/>
          <p:nvPr/>
        </p:nvSpPr>
        <p:spPr>
          <a:xfrm flipH="1">
            <a:off x="4773168" y="1134189"/>
            <a:ext cx="2066345" cy="647208"/>
          </a:xfrm>
          <a:prstGeom prst="wedgeEllipseCallout">
            <a:avLst>
              <a:gd name="adj1" fmla="val 65192"/>
              <a:gd name="adj2" fmla="val 1601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update()</a:t>
            </a:r>
            <a:r>
              <a:rPr lang="en-GB" sz="1200" b="1" dirty="0">
                <a:solidFill>
                  <a:sysClr val="windowText" lastClr="000000"/>
                </a:solidFill>
              </a:rPr>
              <a:t> adds  new element / elements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59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B4C0AFB4-622C-F6FC-8BBE-39F58FC9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C269412F-206F-1C0A-ED36-4A75D41D6D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362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Few </a:t>
            </a:r>
            <a:r>
              <a:rPr lang="en-US" sz="3200" dirty="0">
                <a:solidFill>
                  <a:schemeClr val="accent2"/>
                </a:solidFill>
              </a:rPr>
              <a:t>“different” </a:t>
            </a:r>
            <a:r>
              <a:rPr lang="en-US" dirty="0"/>
              <a:t>methods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C6F67-0FC7-1279-FBB1-3EC38B8DA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4" y="1400059"/>
            <a:ext cx="4434641" cy="303314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E91C5586-6C94-2548-3044-E7106A38925A}"/>
              </a:ext>
            </a:extLst>
          </p:cNvPr>
          <p:cNvSpPr/>
          <p:nvPr/>
        </p:nvSpPr>
        <p:spPr>
          <a:xfrm flipH="1">
            <a:off x="5321900" y="1303568"/>
            <a:ext cx="2450299" cy="952875"/>
          </a:xfrm>
          <a:prstGeom prst="wedgeEllipseCallout">
            <a:avLst>
              <a:gd name="adj1" fmla="val 56652"/>
              <a:gd name="adj2" fmla="val 15516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intersection() </a:t>
            </a:r>
            <a:r>
              <a:rPr lang="en-GB" sz="1200" b="1" dirty="0">
                <a:solidFill>
                  <a:sysClr val="windowText" lastClr="000000"/>
                </a:solidFill>
              </a:rPr>
              <a:t>finds the common elements between two or more sets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F22A0A6A-D110-5482-CF89-91D0E3A131FC}"/>
              </a:ext>
            </a:extLst>
          </p:cNvPr>
          <p:cNvSpPr/>
          <p:nvPr/>
        </p:nvSpPr>
        <p:spPr>
          <a:xfrm flipH="1">
            <a:off x="4915913" y="2380490"/>
            <a:ext cx="2856287" cy="809561"/>
          </a:xfrm>
          <a:prstGeom prst="wedgeEllipseCallout">
            <a:avLst>
              <a:gd name="adj1" fmla="val 54132"/>
              <a:gd name="adj2" fmla="val -1283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difference() </a:t>
            </a:r>
            <a:r>
              <a:rPr lang="en-GB" sz="1200" b="1" dirty="0">
                <a:solidFill>
                  <a:sysClr val="windowText" lastClr="000000"/>
                </a:solidFill>
              </a:rPr>
              <a:t>finds the elements that are present in one set but not in another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7D07D63A-850B-6BF6-7284-8D61DB1444CE}"/>
              </a:ext>
            </a:extLst>
          </p:cNvPr>
          <p:cNvSpPr/>
          <p:nvPr/>
        </p:nvSpPr>
        <p:spPr>
          <a:xfrm flipH="1">
            <a:off x="5321899" y="3438144"/>
            <a:ext cx="2999140" cy="892787"/>
          </a:xfrm>
          <a:prstGeom prst="wedgeEllipseCallout">
            <a:avLst>
              <a:gd name="adj1" fmla="val 55486"/>
              <a:gd name="adj2" fmla="val 27615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rgbClr val="00B050"/>
                </a:solidFill>
                <a:latin typeface="Share Tech"/>
              </a:rPr>
              <a:t>symetric_difference() </a:t>
            </a:r>
            <a:r>
              <a:rPr lang="en-GB" sz="1200" b="1" dirty="0">
                <a:solidFill>
                  <a:sysClr val="windowText" lastClr="000000"/>
                </a:solidFill>
              </a:rPr>
              <a:t>finds the elements that are unique to each of the sets being compared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3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" sz="1800" dirty="0"/>
              <a:t>Introduction: what is a collection?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AutoNum type="arabicPeriod"/>
            </a:pPr>
            <a:r>
              <a:rPr lang="en-GB" sz="1800" dirty="0"/>
              <a:t>Advanced dive in</a:t>
            </a:r>
            <a:r>
              <a:rPr lang="en" sz="1800" dirty="0"/>
              <a:t> Python</a:t>
            </a:r>
            <a:r>
              <a:rPr lang="en-GB" sz="1800" dirty="0"/>
              <a:t> </a:t>
            </a:r>
            <a:r>
              <a:rPr lang="en" sz="1800" dirty="0"/>
              <a:t>built-in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</a:rPr>
              <a:t>Collections </a:t>
            </a:r>
            <a:r>
              <a:rPr lang="en" sz="1800" dirty="0">
                <a:sym typeface="Maven Pro SemiBold"/>
              </a:rPr>
              <a:t>-</a:t>
            </a:r>
            <a:r>
              <a:rPr lang="en" sz="1800" dirty="0"/>
              <a:t> methods and examples for:</a:t>
            </a:r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</a:rPr>
              <a:t>t</a:t>
            </a:r>
            <a:endParaRPr lang="en-GB" sz="1800" dirty="0"/>
          </a:p>
          <a:p>
            <a:pPr marL="914400" indent="-304800">
              <a:buSzPts val="1200"/>
              <a:buFont typeface="Maven Pro"/>
              <a:buChar char="●"/>
            </a:pP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</a:rPr>
              <a:t>Tuple</a:t>
            </a:r>
            <a:endParaRPr lang="en-GB" sz="1800" dirty="0"/>
          </a:p>
          <a:p>
            <a:pPr marL="914400" indent="-304800">
              <a:buSzPts val="1200"/>
              <a:buFont typeface="Maven Pro"/>
              <a:buChar char="●"/>
            </a:pP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</a:rPr>
              <a:t>Dictionary</a:t>
            </a:r>
            <a:endParaRPr lang="en-GB" sz="1800" dirty="0"/>
          </a:p>
          <a:p>
            <a:pPr marL="914400" indent="-304800">
              <a:buSzPts val="1200"/>
              <a:buFont typeface="Maven Pro"/>
              <a:buChar char="●"/>
            </a:pP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</a:rPr>
              <a:t>Set</a:t>
            </a:r>
          </a:p>
          <a:p>
            <a:pPr marL="914400" indent="-304800">
              <a:buSzPts val="1200"/>
              <a:buFont typeface="Maven Pro"/>
              <a:buChar char="●"/>
            </a:pPr>
            <a:endParaRPr lang="en-GB" sz="1800" dirty="0">
              <a:solidFill>
                <a:schemeClr val="accent2"/>
              </a:solidFill>
              <a:uFill>
                <a:noFill/>
              </a:uFill>
              <a:latin typeface="Maven Pro SemiBold"/>
              <a:sym typeface="Maven Pro SemiBold"/>
            </a:endParaRPr>
          </a:p>
          <a:p>
            <a:pPr marL="3810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 startAt="3"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Algorithm</a:t>
            </a:r>
            <a:r>
              <a:rPr lang="en" sz="1800" dirty="0">
                <a:solidFill>
                  <a:srgbClr val="FFFFFF"/>
                </a:solidFill>
              </a:rPr>
              <a:t>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complexity</a:t>
            </a:r>
            <a:r>
              <a:rPr lang="en" sz="1800" dirty="0">
                <a:solidFill>
                  <a:srgbClr val="FFFFFF"/>
                </a:solidFill>
              </a:rPr>
              <a:t> and 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Big O</a:t>
            </a:r>
            <a:r>
              <a:rPr lang="en-GB" sz="1800" b="0" i="0" dirty="0">
                <a:solidFill>
                  <a:srgbClr val="E8EAED"/>
                </a:solidFill>
                <a:effectLst/>
                <a:latin typeface="Google Sans"/>
              </a:rPr>
              <a:t> Notations</a:t>
            </a:r>
            <a:endParaRPr lang="en" sz="1800" dirty="0">
              <a:solidFill>
                <a:srgbClr val="FFFFFF"/>
              </a:solidFill>
            </a:endParaRPr>
          </a:p>
          <a:p>
            <a:pPr marL="3810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 startAt="3"/>
              <a:tabLst/>
              <a:defRPr/>
            </a:pPr>
            <a:r>
              <a:rPr lang="en-US" sz="1800" dirty="0"/>
              <a:t>How collections fit in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fundamental Data Structures</a:t>
            </a:r>
          </a:p>
          <a:p>
            <a:pPr marL="3810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 startAt="3"/>
              <a:tabLst/>
              <a:defRPr/>
            </a:pPr>
            <a:r>
              <a:rPr lang="en-US" sz="1800" dirty="0"/>
              <a:t>Conclusion: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which one to use </a:t>
            </a:r>
            <a:r>
              <a:rPr lang="en-US" sz="1800" dirty="0"/>
              <a:t>for your specific needs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BG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BG"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10F28CBF-550E-4C6F-463A-1BF3C03C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E521024E-E3F1-B8F9-51F8-B314E887F6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362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Few </a:t>
            </a:r>
            <a:r>
              <a:rPr lang="en-US" sz="3200" dirty="0">
                <a:solidFill>
                  <a:schemeClr val="accent2"/>
                </a:solidFill>
              </a:rPr>
              <a:t>“different” </a:t>
            </a:r>
            <a:r>
              <a:rPr lang="en-US" dirty="0"/>
              <a:t>methods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C4FBD-EC25-B1AE-B496-23EDC6F472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30" y="2082126"/>
            <a:ext cx="3739299" cy="1420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8CD6D3-A74B-0977-6986-C722845A82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5" y="3139151"/>
            <a:ext cx="3714369" cy="150939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F54B929E-1561-2A8B-E2F4-8EECB63DE701}"/>
              </a:ext>
            </a:extLst>
          </p:cNvPr>
          <p:cNvSpPr/>
          <p:nvPr/>
        </p:nvSpPr>
        <p:spPr>
          <a:xfrm flipH="1">
            <a:off x="4604649" y="1236380"/>
            <a:ext cx="2860177" cy="775302"/>
          </a:xfrm>
          <a:prstGeom prst="wedgeEllipseCallout">
            <a:avLst>
              <a:gd name="adj1" fmla="val 58297"/>
              <a:gd name="adj2" fmla="val 1318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050" b="1" dirty="0">
                <a:solidFill>
                  <a:srgbClr val="00B050"/>
                </a:solidFill>
                <a:latin typeface="Share Tech"/>
              </a:rPr>
              <a:t>intersection_update() </a:t>
            </a:r>
            <a:r>
              <a:rPr lang="en-GB" sz="1050" b="1" dirty="0">
                <a:solidFill>
                  <a:sysClr val="windowText" lastClr="000000"/>
                </a:solidFill>
                <a:latin typeface="Share Tech"/>
              </a:rPr>
              <a:t>r</a:t>
            </a:r>
            <a:r>
              <a:rPr lang="en-GB" sz="1050" b="1" dirty="0">
                <a:solidFill>
                  <a:sysClr val="windowText" lastClr="000000"/>
                </a:solidFill>
              </a:rPr>
              <a:t>emoves the items in the set that are not present in other, specified set(s)</a:t>
            </a:r>
            <a:endParaRPr lang="en-BG" sz="1050" b="1" dirty="0">
              <a:solidFill>
                <a:sysClr val="windowText" lastClr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E828AA-B716-9737-C9F5-D034CD2824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5" y="1161563"/>
            <a:ext cx="3714369" cy="1141077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1E1A4AF9-57C7-4D55-F7F9-AD7A420FB190}"/>
              </a:ext>
            </a:extLst>
          </p:cNvPr>
          <p:cNvSpPr/>
          <p:nvPr/>
        </p:nvSpPr>
        <p:spPr>
          <a:xfrm flipH="1">
            <a:off x="1795548" y="2344205"/>
            <a:ext cx="2762206" cy="794946"/>
          </a:xfrm>
          <a:prstGeom prst="wedgeEllipseCallout">
            <a:avLst>
              <a:gd name="adj1" fmla="val -54420"/>
              <a:gd name="adj2" fmla="val 59287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050" b="1" dirty="0">
                <a:solidFill>
                  <a:srgbClr val="00B050"/>
                </a:solidFill>
                <a:latin typeface="Share Tech"/>
              </a:rPr>
              <a:t>difference_update() </a:t>
            </a:r>
            <a:r>
              <a:rPr lang="en-GB" sz="1050" b="1" dirty="0">
                <a:solidFill>
                  <a:sysClr val="windowText" lastClr="000000"/>
                </a:solidFill>
              </a:rPr>
              <a:t>removes the items  in the set that are also included in another set</a:t>
            </a:r>
            <a:endParaRPr lang="en-BG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1F628817-7B54-34A4-C965-0FCEAA71BE37}"/>
              </a:ext>
            </a:extLst>
          </p:cNvPr>
          <p:cNvSpPr/>
          <p:nvPr/>
        </p:nvSpPr>
        <p:spPr>
          <a:xfrm flipH="1">
            <a:off x="4426531" y="3543927"/>
            <a:ext cx="3271055" cy="1092651"/>
          </a:xfrm>
          <a:prstGeom prst="wedgeEllipseCallout">
            <a:avLst>
              <a:gd name="adj1" fmla="val 57568"/>
              <a:gd name="adj2" fmla="val 20575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050" b="1" dirty="0">
                <a:solidFill>
                  <a:srgbClr val="00B050"/>
                </a:solidFill>
                <a:latin typeface="Share Tech"/>
              </a:rPr>
              <a:t>symetric_difference_update() </a:t>
            </a:r>
            <a:r>
              <a:rPr lang="en-GB" sz="1050" b="1" dirty="0">
                <a:solidFill>
                  <a:sysClr val="windowText" lastClr="000000"/>
                </a:solidFill>
              </a:rPr>
              <a:t>update a set by keeping only the elements that are present in either the original set or the specified set(s), but not in both</a:t>
            </a:r>
            <a:endParaRPr lang="en-BG" sz="105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91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0D2E5DF1-0635-E85D-072C-EA80C7F9C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485EFF0B-54DC-CA43-CDFF-905742F6838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362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Algorithms </a:t>
            </a:r>
            <a:endParaRPr dirty="0"/>
          </a:p>
        </p:txBody>
      </p:sp>
      <p:sp>
        <p:nvSpPr>
          <p:cNvPr id="20" name="Google Shape;466;p26">
            <a:extLst>
              <a:ext uri="{FF2B5EF4-FFF2-40B4-BE49-F238E27FC236}">
                <a16:creationId xmlns:a16="http://schemas.microsoft.com/office/drawing/2014/main" id="{B0ED1ADF-8EAE-D022-3542-100E308CD7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8824" y="1221280"/>
            <a:ext cx="7604793" cy="77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800" dirty="0"/>
              <a:t>Set of well-defined instructions or rules designed to solve a specific problem or perform a particular task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BG" dirty="0"/>
          </a:p>
        </p:txBody>
      </p:sp>
      <p:sp>
        <p:nvSpPr>
          <p:cNvPr id="21" name="Google Shape;482;p27">
            <a:extLst>
              <a:ext uri="{FF2B5EF4-FFF2-40B4-BE49-F238E27FC236}">
                <a16:creationId xmlns:a16="http://schemas.microsoft.com/office/drawing/2014/main" id="{BFBB9921-750B-4AAF-36FA-86AFA21D483B}"/>
              </a:ext>
            </a:extLst>
          </p:cNvPr>
          <p:cNvSpPr/>
          <p:nvPr/>
        </p:nvSpPr>
        <p:spPr>
          <a:xfrm>
            <a:off x="1314741" y="2260635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483;p27">
            <a:extLst>
              <a:ext uri="{FF2B5EF4-FFF2-40B4-BE49-F238E27FC236}">
                <a16:creationId xmlns:a16="http://schemas.microsoft.com/office/drawing/2014/main" id="{783B523C-59DC-9500-CE07-372AA74F90B0}"/>
              </a:ext>
            </a:extLst>
          </p:cNvPr>
          <p:cNvSpPr/>
          <p:nvPr/>
        </p:nvSpPr>
        <p:spPr>
          <a:xfrm>
            <a:off x="3809294" y="2251819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84;p27">
            <a:extLst>
              <a:ext uri="{FF2B5EF4-FFF2-40B4-BE49-F238E27FC236}">
                <a16:creationId xmlns:a16="http://schemas.microsoft.com/office/drawing/2014/main" id="{D369BF4B-A416-4D53-951A-F4D555F9C11E}"/>
              </a:ext>
            </a:extLst>
          </p:cNvPr>
          <p:cNvSpPr/>
          <p:nvPr/>
        </p:nvSpPr>
        <p:spPr>
          <a:xfrm>
            <a:off x="6233347" y="2238407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485;p27">
            <a:extLst>
              <a:ext uri="{FF2B5EF4-FFF2-40B4-BE49-F238E27FC236}">
                <a16:creationId xmlns:a16="http://schemas.microsoft.com/office/drawing/2014/main" id="{F74ABB71-6A2E-DBBF-F0D1-DFAE93F230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08843" y="2689775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485;p27">
            <a:extLst>
              <a:ext uri="{FF2B5EF4-FFF2-40B4-BE49-F238E27FC236}">
                <a16:creationId xmlns:a16="http://schemas.microsoft.com/office/drawing/2014/main" id="{A2B210F7-A412-F0A9-16D7-8FD4F68B99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51383" y="2689774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485;p27">
            <a:extLst>
              <a:ext uri="{FF2B5EF4-FFF2-40B4-BE49-F238E27FC236}">
                <a16:creationId xmlns:a16="http://schemas.microsoft.com/office/drawing/2014/main" id="{E957899B-5EE6-0E3E-3D25-0F5F388179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99199" y="2689774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" name="Google Shape;10973;p60">
            <a:extLst>
              <a:ext uri="{FF2B5EF4-FFF2-40B4-BE49-F238E27FC236}">
                <a16:creationId xmlns:a16="http://schemas.microsoft.com/office/drawing/2014/main" id="{D2045EA9-30A4-E8CA-6599-74883256459E}"/>
              </a:ext>
            </a:extLst>
          </p:cNvPr>
          <p:cNvGrpSpPr/>
          <p:nvPr/>
        </p:nvGrpSpPr>
        <p:grpSpPr>
          <a:xfrm>
            <a:off x="1412583" y="2451211"/>
            <a:ext cx="642609" cy="448700"/>
            <a:chOff x="6644957" y="2456353"/>
            <a:chExt cx="371395" cy="278904"/>
          </a:xfrm>
          <a:solidFill>
            <a:schemeClr val="bg1"/>
          </a:solidFill>
        </p:grpSpPr>
        <p:sp>
          <p:nvSpPr>
            <p:cNvPr id="35" name="Google Shape;10974;p60">
              <a:extLst>
                <a:ext uri="{FF2B5EF4-FFF2-40B4-BE49-F238E27FC236}">
                  <a16:creationId xmlns:a16="http://schemas.microsoft.com/office/drawing/2014/main" id="{A17FC7F2-4BDC-4BA4-D90D-F067F870C5CF}"/>
                </a:ext>
              </a:extLst>
            </p:cNvPr>
            <p:cNvSpPr/>
            <p:nvPr/>
          </p:nvSpPr>
          <p:spPr>
            <a:xfrm>
              <a:off x="6644957" y="2456353"/>
              <a:ext cx="371395" cy="203123"/>
            </a:xfrm>
            <a:custGeom>
              <a:avLst/>
              <a:gdLst/>
              <a:ahLst/>
              <a:cxnLst/>
              <a:rect l="l" t="t" r="r" b="b"/>
              <a:pathLst>
                <a:path w="11669" h="6382" extrusionOk="0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975;p60">
              <a:extLst>
                <a:ext uri="{FF2B5EF4-FFF2-40B4-BE49-F238E27FC236}">
                  <a16:creationId xmlns:a16="http://schemas.microsoft.com/office/drawing/2014/main" id="{321390DB-325D-6DF5-202B-130CF439D6CB}"/>
                </a:ext>
              </a:extLst>
            </p:cNvPr>
            <p:cNvSpPr/>
            <p:nvPr/>
          </p:nvSpPr>
          <p:spPr>
            <a:xfrm>
              <a:off x="6761668" y="2549194"/>
              <a:ext cx="139850" cy="186064"/>
            </a:xfrm>
            <a:custGeom>
              <a:avLst/>
              <a:gdLst/>
              <a:ahLst/>
              <a:cxnLst/>
              <a:rect l="l" t="t" r="r" b="b"/>
              <a:pathLst>
                <a:path w="4394" h="5846" extrusionOk="0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76;p60">
              <a:extLst>
                <a:ext uri="{FF2B5EF4-FFF2-40B4-BE49-F238E27FC236}">
                  <a16:creationId xmlns:a16="http://schemas.microsoft.com/office/drawing/2014/main" id="{07AE2950-B63B-F837-CC07-942D9F882A8A}"/>
                </a:ext>
              </a:extLst>
            </p:cNvPr>
            <p:cNvSpPr/>
            <p:nvPr/>
          </p:nvSpPr>
          <p:spPr>
            <a:xfrm>
              <a:off x="6802216" y="2625357"/>
              <a:ext cx="58754" cy="75431"/>
            </a:xfrm>
            <a:custGeom>
              <a:avLst/>
              <a:gdLst/>
              <a:ahLst/>
              <a:cxnLst/>
              <a:rect l="l" t="t" r="r" b="b"/>
              <a:pathLst>
                <a:path w="1846" h="2370" extrusionOk="0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977;p60">
              <a:extLst>
                <a:ext uri="{FF2B5EF4-FFF2-40B4-BE49-F238E27FC236}">
                  <a16:creationId xmlns:a16="http://schemas.microsoft.com/office/drawing/2014/main" id="{3C2B949F-563C-3292-37B1-4AAA24A8B9CD}"/>
                </a:ext>
              </a:extLst>
            </p:cNvPr>
            <p:cNvSpPr/>
            <p:nvPr/>
          </p:nvSpPr>
          <p:spPr>
            <a:xfrm>
              <a:off x="6802216" y="2480828"/>
              <a:ext cx="47009" cy="33132"/>
            </a:xfrm>
            <a:custGeom>
              <a:avLst/>
              <a:gdLst/>
              <a:ahLst/>
              <a:cxnLst/>
              <a:rect l="l" t="t" r="r" b="b"/>
              <a:pathLst>
                <a:path w="1477" h="1041" extrusionOk="0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978;p60">
              <a:extLst>
                <a:ext uri="{FF2B5EF4-FFF2-40B4-BE49-F238E27FC236}">
                  <a16:creationId xmlns:a16="http://schemas.microsoft.com/office/drawing/2014/main" id="{78CBBFCD-6F34-B94E-0A3A-EB6A5B6313E0}"/>
                </a:ext>
              </a:extLst>
            </p:cNvPr>
            <p:cNvSpPr/>
            <p:nvPr/>
          </p:nvSpPr>
          <p:spPr>
            <a:xfrm>
              <a:off x="6895439" y="2517112"/>
              <a:ext cx="36793" cy="32114"/>
            </a:xfrm>
            <a:custGeom>
              <a:avLst/>
              <a:gdLst/>
              <a:ahLst/>
              <a:cxnLst/>
              <a:rect l="l" t="t" r="r" b="b"/>
              <a:pathLst>
                <a:path w="1156" h="1009" extrusionOk="0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3768;p64">
            <a:extLst>
              <a:ext uri="{FF2B5EF4-FFF2-40B4-BE49-F238E27FC236}">
                <a16:creationId xmlns:a16="http://schemas.microsoft.com/office/drawing/2014/main" id="{781E68EF-C356-0251-A594-C57F192B90D1}"/>
              </a:ext>
            </a:extLst>
          </p:cNvPr>
          <p:cNvGrpSpPr/>
          <p:nvPr/>
        </p:nvGrpSpPr>
        <p:grpSpPr>
          <a:xfrm>
            <a:off x="3831443" y="2392071"/>
            <a:ext cx="788017" cy="546277"/>
            <a:chOff x="7009649" y="1541981"/>
            <a:chExt cx="524940" cy="320655"/>
          </a:xfrm>
          <a:solidFill>
            <a:schemeClr val="bg1"/>
          </a:solidFill>
        </p:grpSpPr>
        <p:sp>
          <p:nvSpPr>
            <p:cNvPr id="41" name="Google Shape;13769;p64">
              <a:extLst>
                <a:ext uri="{FF2B5EF4-FFF2-40B4-BE49-F238E27FC236}">
                  <a16:creationId xmlns:a16="http://schemas.microsoft.com/office/drawing/2014/main" id="{721836F6-B0F9-3483-22B5-31FECD49EDD4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770;p64">
              <a:extLst>
                <a:ext uri="{FF2B5EF4-FFF2-40B4-BE49-F238E27FC236}">
                  <a16:creationId xmlns:a16="http://schemas.microsoft.com/office/drawing/2014/main" id="{CC7B3E33-53E0-A7BC-1DC8-181A897C4A02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771;p64">
              <a:extLst>
                <a:ext uri="{FF2B5EF4-FFF2-40B4-BE49-F238E27FC236}">
                  <a16:creationId xmlns:a16="http://schemas.microsoft.com/office/drawing/2014/main" id="{8564BA41-90EF-6525-7B91-C2C8F7697E40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772;p64">
              <a:extLst>
                <a:ext uri="{FF2B5EF4-FFF2-40B4-BE49-F238E27FC236}">
                  <a16:creationId xmlns:a16="http://schemas.microsoft.com/office/drawing/2014/main" id="{312890FD-02F0-CC37-4B94-E24B167198BC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73;p64">
              <a:extLst>
                <a:ext uri="{FF2B5EF4-FFF2-40B4-BE49-F238E27FC236}">
                  <a16:creationId xmlns:a16="http://schemas.microsoft.com/office/drawing/2014/main" id="{5038A727-19FD-0DFC-1555-172532A1C030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74;p64">
              <a:extLst>
                <a:ext uri="{FF2B5EF4-FFF2-40B4-BE49-F238E27FC236}">
                  <a16:creationId xmlns:a16="http://schemas.microsoft.com/office/drawing/2014/main" id="{A16F662E-6B0A-3B79-450B-A1626672035F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75;p64">
              <a:extLst>
                <a:ext uri="{FF2B5EF4-FFF2-40B4-BE49-F238E27FC236}">
                  <a16:creationId xmlns:a16="http://schemas.microsoft.com/office/drawing/2014/main" id="{07A1EE3E-0554-8382-9EB8-FE1CD9098EB2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76;p64">
              <a:extLst>
                <a:ext uri="{FF2B5EF4-FFF2-40B4-BE49-F238E27FC236}">
                  <a16:creationId xmlns:a16="http://schemas.microsoft.com/office/drawing/2014/main" id="{04172D8D-5835-4F95-52E2-3D0F40A5D0C9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1212;p60">
            <a:extLst>
              <a:ext uri="{FF2B5EF4-FFF2-40B4-BE49-F238E27FC236}">
                <a16:creationId xmlns:a16="http://schemas.microsoft.com/office/drawing/2014/main" id="{AEEDA6E4-769D-7C20-8D3C-50D33D845B2F}"/>
              </a:ext>
            </a:extLst>
          </p:cNvPr>
          <p:cNvSpPr/>
          <p:nvPr/>
        </p:nvSpPr>
        <p:spPr>
          <a:xfrm>
            <a:off x="6336793" y="2386953"/>
            <a:ext cx="580722" cy="546276"/>
          </a:xfrm>
          <a:custGeom>
            <a:avLst/>
            <a:gdLst/>
            <a:ahLst/>
            <a:cxnLst/>
            <a:rect l="l" t="t" r="r" b="b"/>
            <a:pathLst>
              <a:path w="11042" h="10870" extrusionOk="0">
                <a:moveTo>
                  <a:pt x="10656" y="324"/>
                </a:moveTo>
                <a:lnTo>
                  <a:pt x="10216" y="1871"/>
                </a:lnTo>
                <a:lnTo>
                  <a:pt x="9108" y="776"/>
                </a:lnTo>
                <a:lnTo>
                  <a:pt x="10656" y="324"/>
                </a:lnTo>
                <a:close/>
                <a:moveTo>
                  <a:pt x="4632" y="3586"/>
                </a:moveTo>
                <a:lnTo>
                  <a:pt x="2679" y="5538"/>
                </a:lnTo>
                <a:lnTo>
                  <a:pt x="465" y="5360"/>
                </a:lnTo>
                <a:cubicBezTo>
                  <a:pt x="429" y="5360"/>
                  <a:pt x="417" y="5324"/>
                  <a:pt x="441" y="5300"/>
                </a:cubicBezTo>
                <a:cubicBezTo>
                  <a:pt x="1393" y="4348"/>
                  <a:pt x="2667" y="3764"/>
                  <a:pt x="4001" y="3645"/>
                </a:cubicBezTo>
                <a:lnTo>
                  <a:pt x="4632" y="3586"/>
                </a:lnTo>
                <a:close/>
                <a:moveTo>
                  <a:pt x="2727" y="5955"/>
                </a:moveTo>
                <a:lnTo>
                  <a:pt x="3584" y="6812"/>
                </a:lnTo>
                <a:lnTo>
                  <a:pt x="3263" y="7146"/>
                </a:lnTo>
                <a:lnTo>
                  <a:pt x="2393" y="6277"/>
                </a:lnTo>
                <a:lnTo>
                  <a:pt x="2727" y="5955"/>
                </a:lnTo>
                <a:close/>
                <a:moveTo>
                  <a:pt x="2572" y="6920"/>
                </a:moveTo>
                <a:lnTo>
                  <a:pt x="3024" y="7360"/>
                </a:lnTo>
                <a:lnTo>
                  <a:pt x="2655" y="7753"/>
                </a:lnTo>
                <a:lnTo>
                  <a:pt x="2596" y="7813"/>
                </a:lnTo>
                <a:lnTo>
                  <a:pt x="2191" y="7408"/>
                </a:lnTo>
                <a:cubicBezTo>
                  <a:pt x="2155" y="7384"/>
                  <a:pt x="2155" y="7336"/>
                  <a:pt x="2191" y="7313"/>
                </a:cubicBezTo>
                <a:lnTo>
                  <a:pt x="2572" y="6920"/>
                </a:lnTo>
                <a:close/>
                <a:moveTo>
                  <a:pt x="8775" y="895"/>
                </a:moveTo>
                <a:lnTo>
                  <a:pt x="10121" y="2229"/>
                </a:lnTo>
                <a:lnTo>
                  <a:pt x="9704" y="3598"/>
                </a:lnTo>
                <a:lnTo>
                  <a:pt x="5275" y="8039"/>
                </a:lnTo>
                <a:lnTo>
                  <a:pt x="4406" y="7170"/>
                </a:lnTo>
                <a:lnTo>
                  <a:pt x="6430" y="5146"/>
                </a:lnTo>
                <a:cubicBezTo>
                  <a:pt x="6584" y="5003"/>
                  <a:pt x="6608" y="4741"/>
                  <a:pt x="6418" y="4574"/>
                </a:cubicBezTo>
                <a:cubicBezTo>
                  <a:pt x="6334" y="4491"/>
                  <a:pt x="6230" y="4449"/>
                  <a:pt x="6127" y="4449"/>
                </a:cubicBezTo>
                <a:cubicBezTo>
                  <a:pt x="6025" y="4449"/>
                  <a:pt x="5924" y="4491"/>
                  <a:pt x="5846" y="4574"/>
                </a:cubicBezTo>
                <a:lnTo>
                  <a:pt x="3822" y="6598"/>
                </a:lnTo>
                <a:lnTo>
                  <a:pt x="2965" y="5729"/>
                </a:lnTo>
                <a:lnTo>
                  <a:pt x="7394" y="1300"/>
                </a:lnTo>
                <a:lnTo>
                  <a:pt x="8775" y="895"/>
                </a:lnTo>
                <a:close/>
                <a:moveTo>
                  <a:pt x="6126" y="4785"/>
                </a:moveTo>
                <a:cubicBezTo>
                  <a:pt x="6153" y="4785"/>
                  <a:pt x="6180" y="4794"/>
                  <a:pt x="6191" y="4812"/>
                </a:cubicBezTo>
                <a:cubicBezTo>
                  <a:pt x="6227" y="4836"/>
                  <a:pt x="6239" y="4907"/>
                  <a:pt x="6191" y="4943"/>
                </a:cubicBezTo>
                <a:lnTo>
                  <a:pt x="4060" y="7074"/>
                </a:lnTo>
                <a:cubicBezTo>
                  <a:pt x="3941" y="7170"/>
                  <a:pt x="3108" y="8003"/>
                  <a:pt x="3024" y="8110"/>
                </a:cubicBezTo>
                <a:cubicBezTo>
                  <a:pt x="3005" y="8129"/>
                  <a:pt x="2976" y="8142"/>
                  <a:pt x="2949" y="8142"/>
                </a:cubicBezTo>
                <a:cubicBezTo>
                  <a:pt x="2926" y="8142"/>
                  <a:pt x="2904" y="8132"/>
                  <a:pt x="2893" y="8110"/>
                </a:cubicBezTo>
                <a:cubicBezTo>
                  <a:pt x="2858" y="8086"/>
                  <a:pt x="2858" y="8003"/>
                  <a:pt x="2893" y="7979"/>
                </a:cubicBezTo>
                <a:lnTo>
                  <a:pt x="6060" y="4812"/>
                </a:lnTo>
                <a:cubicBezTo>
                  <a:pt x="6072" y="4794"/>
                  <a:pt x="6099" y="4785"/>
                  <a:pt x="6126" y="4785"/>
                </a:cubicBezTo>
                <a:close/>
                <a:moveTo>
                  <a:pt x="4179" y="7396"/>
                </a:moveTo>
                <a:lnTo>
                  <a:pt x="5048" y="8253"/>
                </a:lnTo>
                <a:lnTo>
                  <a:pt x="4739" y="8586"/>
                </a:lnTo>
                <a:lnTo>
                  <a:pt x="4715" y="8586"/>
                </a:lnTo>
                <a:lnTo>
                  <a:pt x="3858" y="7729"/>
                </a:lnTo>
                <a:lnTo>
                  <a:pt x="4179" y="7396"/>
                </a:lnTo>
                <a:close/>
                <a:moveTo>
                  <a:pt x="3608" y="7944"/>
                </a:moveTo>
                <a:lnTo>
                  <a:pt x="4048" y="8396"/>
                </a:lnTo>
                <a:lnTo>
                  <a:pt x="3679" y="8801"/>
                </a:lnTo>
                <a:cubicBezTo>
                  <a:pt x="3667" y="8813"/>
                  <a:pt x="3632" y="8813"/>
                  <a:pt x="3620" y="8813"/>
                </a:cubicBezTo>
                <a:cubicBezTo>
                  <a:pt x="3608" y="8813"/>
                  <a:pt x="3584" y="8813"/>
                  <a:pt x="3560" y="8801"/>
                </a:cubicBezTo>
                <a:lnTo>
                  <a:pt x="3155" y="8396"/>
                </a:lnTo>
                <a:cubicBezTo>
                  <a:pt x="3191" y="8384"/>
                  <a:pt x="3203" y="8360"/>
                  <a:pt x="3215" y="8336"/>
                </a:cubicBezTo>
                <a:lnTo>
                  <a:pt x="3608" y="7944"/>
                </a:lnTo>
                <a:close/>
                <a:moveTo>
                  <a:pt x="10687" y="1"/>
                </a:moveTo>
                <a:cubicBezTo>
                  <a:pt x="10658" y="1"/>
                  <a:pt x="10627" y="5"/>
                  <a:pt x="10597" y="14"/>
                </a:cubicBezTo>
                <a:cubicBezTo>
                  <a:pt x="9894" y="228"/>
                  <a:pt x="7918" y="800"/>
                  <a:pt x="7263" y="1002"/>
                </a:cubicBezTo>
                <a:cubicBezTo>
                  <a:pt x="7239" y="1014"/>
                  <a:pt x="7215" y="1014"/>
                  <a:pt x="7192" y="1038"/>
                </a:cubicBezTo>
                <a:lnTo>
                  <a:pt x="4953" y="3276"/>
                </a:lnTo>
                <a:lnTo>
                  <a:pt x="3965" y="3360"/>
                </a:lnTo>
                <a:cubicBezTo>
                  <a:pt x="2548" y="3479"/>
                  <a:pt x="1203" y="4110"/>
                  <a:pt x="215" y="5110"/>
                </a:cubicBezTo>
                <a:cubicBezTo>
                  <a:pt x="0" y="5312"/>
                  <a:pt x="131" y="5681"/>
                  <a:pt x="429" y="5705"/>
                </a:cubicBezTo>
                <a:lnTo>
                  <a:pt x="2370" y="5860"/>
                </a:lnTo>
                <a:lnTo>
                  <a:pt x="2179" y="6062"/>
                </a:lnTo>
                <a:cubicBezTo>
                  <a:pt x="2060" y="6181"/>
                  <a:pt x="2060" y="6384"/>
                  <a:pt x="2179" y="6503"/>
                </a:cubicBezTo>
                <a:lnTo>
                  <a:pt x="2370" y="6693"/>
                </a:lnTo>
                <a:lnTo>
                  <a:pt x="1977" y="7086"/>
                </a:lnTo>
                <a:cubicBezTo>
                  <a:pt x="1834" y="7229"/>
                  <a:pt x="1834" y="7491"/>
                  <a:pt x="1977" y="7634"/>
                </a:cubicBezTo>
                <a:lnTo>
                  <a:pt x="3370" y="9015"/>
                </a:lnTo>
                <a:cubicBezTo>
                  <a:pt x="3441" y="9092"/>
                  <a:pt x="3539" y="9131"/>
                  <a:pt x="3639" y="9131"/>
                </a:cubicBezTo>
                <a:cubicBezTo>
                  <a:pt x="3739" y="9131"/>
                  <a:pt x="3840" y="9092"/>
                  <a:pt x="3917" y="9015"/>
                </a:cubicBezTo>
                <a:lnTo>
                  <a:pt x="4298" y="8634"/>
                </a:lnTo>
                <a:lnTo>
                  <a:pt x="4477" y="8813"/>
                </a:lnTo>
                <a:cubicBezTo>
                  <a:pt x="4548" y="8878"/>
                  <a:pt x="4635" y="8911"/>
                  <a:pt x="4720" y="8911"/>
                </a:cubicBezTo>
                <a:cubicBezTo>
                  <a:pt x="4804" y="8911"/>
                  <a:pt x="4888" y="8878"/>
                  <a:pt x="4953" y="8813"/>
                </a:cubicBezTo>
                <a:lnTo>
                  <a:pt x="5156" y="8622"/>
                </a:lnTo>
                <a:lnTo>
                  <a:pt x="5310" y="10551"/>
                </a:lnTo>
                <a:cubicBezTo>
                  <a:pt x="5334" y="10682"/>
                  <a:pt x="5418" y="10801"/>
                  <a:pt x="5537" y="10849"/>
                </a:cubicBezTo>
                <a:cubicBezTo>
                  <a:pt x="5577" y="10863"/>
                  <a:pt x="5618" y="10870"/>
                  <a:pt x="5658" y="10870"/>
                </a:cubicBezTo>
                <a:cubicBezTo>
                  <a:pt x="5750" y="10870"/>
                  <a:pt x="5840" y="10835"/>
                  <a:pt x="5906" y="10777"/>
                </a:cubicBezTo>
                <a:cubicBezTo>
                  <a:pt x="6537" y="10146"/>
                  <a:pt x="7001" y="9420"/>
                  <a:pt x="7299" y="8598"/>
                </a:cubicBezTo>
                <a:cubicBezTo>
                  <a:pt x="7323" y="8515"/>
                  <a:pt x="7275" y="8420"/>
                  <a:pt x="7203" y="8396"/>
                </a:cubicBezTo>
                <a:cubicBezTo>
                  <a:pt x="7184" y="8388"/>
                  <a:pt x="7164" y="8384"/>
                  <a:pt x="7144" y="8384"/>
                </a:cubicBezTo>
                <a:cubicBezTo>
                  <a:pt x="7079" y="8384"/>
                  <a:pt x="7019" y="8425"/>
                  <a:pt x="7001" y="8479"/>
                </a:cubicBezTo>
                <a:cubicBezTo>
                  <a:pt x="6715" y="9253"/>
                  <a:pt x="6263" y="9956"/>
                  <a:pt x="5691" y="10539"/>
                </a:cubicBezTo>
                <a:cubicBezTo>
                  <a:pt x="5682" y="10544"/>
                  <a:pt x="5670" y="10547"/>
                  <a:pt x="5659" y="10547"/>
                </a:cubicBezTo>
                <a:cubicBezTo>
                  <a:pt x="5644" y="10547"/>
                  <a:pt x="5632" y="10541"/>
                  <a:pt x="5632" y="10527"/>
                </a:cubicBezTo>
                <a:lnTo>
                  <a:pt x="5429" y="8325"/>
                </a:lnTo>
                <a:lnTo>
                  <a:pt x="7382" y="6372"/>
                </a:lnTo>
                <a:lnTo>
                  <a:pt x="7382" y="6372"/>
                </a:lnTo>
                <a:cubicBezTo>
                  <a:pt x="7323" y="7158"/>
                  <a:pt x="7299" y="7372"/>
                  <a:pt x="7203" y="7765"/>
                </a:cubicBezTo>
                <a:cubicBezTo>
                  <a:pt x="7192" y="7860"/>
                  <a:pt x="7239" y="7944"/>
                  <a:pt x="7323" y="7967"/>
                </a:cubicBezTo>
                <a:cubicBezTo>
                  <a:pt x="7332" y="7969"/>
                  <a:pt x="7342" y="7969"/>
                  <a:pt x="7351" y="7969"/>
                </a:cubicBezTo>
                <a:cubicBezTo>
                  <a:pt x="7434" y="7969"/>
                  <a:pt x="7502" y="7923"/>
                  <a:pt x="7513" y="7848"/>
                </a:cubicBezTo>
                <a:cubicBezTo>
                  <a:pt x="7620" y="7348"/>
                  <a:pt x="7632" y="7134"/>
                  <a:pt x="7727" y="6027"/>
                </a:cubicBezTo>
                <a:lnTo>
                  <a:pt x="9954" y="3800"/>
                </a:lnTo>
                <a:cubicBezTo>
                  <a:pt x="9978" y="3776"/>
                  <a:pt x="9990" y="3753"/>
                  <a:pt x="10001" y="3717"/>
                </a:cubicBezTo>
                <a:lnTo>
                  <a:pt x="10454" y="2205"/>
                </a:lnTo>
                <a:lnTo>
                  <a:pt x="10990" y="383"/>
                </a:lnTo>
                <a:cubicBezTo>
                  <a:pt x="11042" y="196"/>
                  <a:pt x="10885" y="1"/>
                  <a:pt x="1068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77;p27">
            <a:extLst>
              <a:ext uri="{FF2B5EF4-FFF2-40B4-BE49-F238E27FC236}">
                <a16:creationId xmlns:a16="http://schemas.microsoft.com/office/drawing/2014/main" id="{60244D52-CC8F-598D-C485-7C63FDD48D30}"/>
              </a:ext>
            </a:extLst>
          </p:cNvPr>
          <p:cNvSpPr txBox="1">
            <a:spLocks/>
          </p:cNvSpPr>
          <p:nvPr/>
        </p:nvSpPr>
        <p:spPr>
          <a:xfrm>
            <a:off x="1211350" y="3410783"/>
            <a:ext cx="824100" cy="687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solidFill>
                  <a:schemeClr val="accent2"/>
                </a:solidFill>
                <a:latin typeface="Share Tech"/>
                <a:sym typeface="Share Tech"/>
              </a:rPr>
              <a:t>01</a:t>
            </a:r>
          </a:p>
          <a:p>
            <a:endParaRPr lang="en" dirty="0"/>
          </a:p>
        </p:txBody>
      </p:sp>
      <p:sp>
        <p:nvSpPr>
          <p:cNvPr id="52" name="Google Shape;477;p27">
            <a:extLst>
              <a:ext uri="{FF2B5EF4-FFF2-40B4-BE49-F238E27FC236}">
                <a16:creationId xmlns:a16="http://schemas.microsoft.com/office/drawing/2014/main" id="{FEE13A64-C7D9-AEED-CB47-F6925F9BBE43}"/>
              </a:ext>
            </a:extLst>
          </p:cNvPr>
          <p:cNvSpPr txBox="1">
            <a:spLocks/>
          </p:cNvSpPr>
          <p:nvPr/>
        </p:nvSpPr>
        <p:spPr>
          <a:xfrm>
            <a:off x="3662936" y="3410782"/>
            <a:ext cx="824100" cy="687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solidFill>
                  <a:schemeClr val="accent3"/>
                </a:solidFill>
                <a:latin typeface="Share Tech"/>
                <a:sym typeface="Share Tech"/>
              </a:rPr>
              <a:t>02</a:t>
            </a:r>
          </a:p>
          <a:p>
            <a:endParaRPr lang="en" dirty="0"/>
          </a:p>
        </p:txBody>
      </p:sp>
      <p:sp>
        <p:nvSpPr>
          <p:cNvPr id="53" name="Google Shape;477;p27">
            <a:extLst>
              <a:ext uri="{FF2B5EF4-FFF2-40B4-BE49-F238E27FC236}">
                <a16:creationId xmlns:a16="http://schemas.microsoft.com/office/drawing/2014/main" id="{8ACAB9E8-500D-6A61-3087-47600A7F456B}"/>
              </a:ext>
            </a:extLst>
          </p:cNvPr>
          <p:cNvSpPr txBox="1">
            <a:spLocks/>
          </p:cNvSpPr>
          <p:nvPr/>
        </p:nvSpPr>
        <p:spPr>
          <a:xfrm>
            <a:off x="6114522" y="3306023"/>
            <a:ext cx="824100" cy="687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solidFill>
                  <a:schemeClr val="accent1"/>
                </a:solidFill>
                <a:latin typeface="Share Tech"/>
                <a:sym typeface="Share Tech"/>
              </a:rPr>
              <a:t>03</a:t>
            </a:r>
          </a:p>
        </p:txBody>
      </p:sp>
      <p:sp>
        <p:nvSpPr>
          <p:cNvPr id="55" name="Google Shape;475;p27">
            <a:extLst>
              <a:ext uri="{FF2B5EF4-FFF2-40B4-BE49-F238E27FC236}">
                <a16:creationId xmlns:a16="http://schemas.microsoft.com/office/drawing/2014/main" id="{87644B15-F678-1F41-F5BD-1887C895274C}"/>
              </a:ext>
            </a:extLst>
          </p:cNvPr>
          <p:cNvSpPr txBox="1">
            <a:spLocks/>
          </p:cNvSpPr>
          <p:nvPr/>
        </p:nvSpPr>
        <p:spPr>
          <a:xfrm>
            <a:off x="1182470" y="3772293"/>
            <a:ext cx="1161742" cy="52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1600" dirty="0"/>
              <a:t>Input 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Maven Pro"/>
              </a:rPr>
              <a:t>Data</a:t>
            </a:r>
          </a:p>
        </p:txBody>
      </p:sp>
      <p:sp>
        <p:nvSpPr>
          <p:cNvPr id="56" name="Google Shape;474;p27">
            <a:extLst>
              <a:ext uri="{FF2B5EF4-FFF2-40B4-BE49-F238E27FC236}">
                <a16:creationId xmlns:a16="http://schemas.microsoft.com/office/drawing/2014/main" id="{F1216E18-95C0-0C7F-32CB-D7FC3A8BC7DA}"/>
              </a:ext>
            </a:extLst>
          </p:cNvPr>
          <p:cNvSpPr txBox="1">
            <a:spLocks/>
          </p:cNvSpPr>
          <p:nvPr/>
        </p:nvSpPr>
        <p:spPr>
          <a:xfrm>
            <a:off x="3442988" y="3978497"/>
            <a:ext cx="1560825" cy="62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chemeClr val="lt1"/>
                </a:solidFill>
                <a:latin typeface="Share Tech"/>
                <a:sym typeface="Maven Pro"/>
              </a:rPr>
              <a:t>Precisely defined </a:t>
            </a:r>
          </a:p>
          <a:p>
            <a:pPr algn="ctr"/>
            <a:r>
              <a:rPr lang="en-GB" sz="1800" dirty="0">
                <a:solidFill>
                  <a:schemeClr val="accent3"/>
                </a:solidFill>
                <a:latin typeface="Share Tech"/>
                <a:sym typeface="Maven Pro"/>
              </a:rPr>
              <a:t>Steps</a:t>
            </a:r>
          </a:p>
        </p:txBody>
      </p:sp>
      <p:sp>
        <p:nvSpPr>
          <p:cNvPr id="57" name="Google Shape;474;p27">
            <a:extLst>
              <a:ext uri="{FF2B5EF4-FFF2-40B4-BE49-F238E27FC236}">
                <a16:creationId xmlns:a16="http://schemas.microsoft.com/office/drawing/2014/main" id="{D2E20C51-432B-2183-4E9A-C3EBFD92745B}"/>
              </a:ext>
            </a:extLst>
          </p:cNvPr>
          <p:cNvSpPr txBox="1">
            <a:spLocks/>
          </p:cNvSpPr>
          <p:nvPr/>
        </p:nvSpPr>
        <p:spPr>
          <a:xfrm>
            <a:off x="5742769" y="3973346"/>
            <a:ext cx="2114042" cy="627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solidFill>
                  <a:schemeClr val="lt1"/>
                </a:solidFill>
                <a:latin typeface="Share Tech"/>
                <a:sym typeface="Maven Pro"/>
              </a:rPr>
              <a:t>Algorithm produces one or more  </a:t>
            </a:r>
            <a:r>
              <a:rPr lang="en-GB" sz="1800" dirty="0">
                <a:solidFill>
                  <a:schemeClr val="accent1"/>
                </a:solidFill>
                <a:latin typeface="Share Tech"/>
                <a:sym typeface="Maven Pro"/>
              </a:rPr>
              <a:t>Outputs</a:t>
            </a:r>
            <a:endParaRPr lang="en-GB" sz="4800" dirty="0">
              <a:solidFill>
                <a:schemeClr val="accent1"/>
              </a:solidFill>
              <a:latin typeface="Share Tech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652940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FCAC1DEC-F3D2-E3CF-94D4-5F378A3C3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60E725C7-2851-79EC-A8B1-3022044CDE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362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 </a:t>
            </a:r>
            <a:r>
              <a:rPr lang="en-US" sz="3200" dirty="0">
                <a:solidFill>
                  <a:schemeClr val="accent2"/>
                </a:solidFill>
              </a:rPr>
              <a:t>Must </a:t>
            </a:r>
            <a:r>
              <a:rPr lang="en-US" dirty="0"/>
              <a:t>!</a:t>
            </a:r>
            <a:endParaRPr dirty="0"/>
          </a:p>
        </p:txBody>
      </p:sp>
      <p:grpSp>
        <p:nvGrpSpPr>
          <p:cNvPr id="5" name="Google Shape;10054;p58">
            <a:extLst>
              <a:ext uri="{FF2B5EF4-FFF2-40B4-BE49-F238E27FC236}">
                <a16:creationId xmlns:a16="http://schemas.microsoft.com/office/drawing/2014/main" id="{F84933C4-932B-E5B9-1EA6-F0C5FD362C36}"/>
              </a:ext>
            </a:extLst>
          </p:cNvPr>
          <p:cNvGrpSpPr/>
          <p:nvPr/>
        </p:nvGrpSpPr>
        <p:grpSpPr>
          <a:xfrm>
            <a:off x="827335" y="1667787"/>
            <a:ext cx="356195" cy="265631"/>
            <a:chOff x="5216456" y="3725484"/>
            <a:chExt cx="356195" cy="265631"/>
          </a:xfrm>
          <a:solidFill>
            <a:schemeClr val="bg1"/>
          </a:solidFill>
        </p:grpSpPr>
        <p:sp>
          <p:nvSpPr>
            <p:cNvPr id="6" name="Google Shape;10055;p58">
              <a:extLst>
                <a:ext uri="{FF2B5EF4-FFF2-40B4-BE49-F238E27FC236}">
                  <a16:creationId xmlns:a16="http://schemas.microsoft.com/office/drawing/2014/main" id="{AC5A7273-F6BB-3F36-DED5-3FFDFFCBAA19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FF00"/>
                </a:highlight>
              </a:endParaRPr>
            </a:p>
          </p:txBody>
        </p:sp>
        <p:sp>
          <p:nvSpPr>
            <p:cNvPr id="7" name="Google Shape;10056;p58">
              <a:extLst>
                <a:ext uri="{FF2B5EF4-FFF2-40B4-BE49-F238E27FC236}">
                  <a16:creationId xmlns:a16="http://schemas.microsoft.com/office/drawing/2014/main" id="{F1E762F2-4656-D9BD-AB9A-A32BA53C2E42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FF00"/>
                </a:highlight>
              </a:endParaRPr>
            </a:p>
          </p:txBody>
        </p:sp>
      </p:grpSp>
      <p:grpSp>
        <p:nvGrpSpPr>
          <p:cNvPr id="8" name="Google Shape;10054;p58">
            <a:extLst>
              <a:ext uri="{FF2B5EF4-FFF2-40B4-BE49-F238E27FC236}">
                <a16:creationId xmlns:a16="http://schemas.microsoft.com/office/drawing/2014/main" id="{ABE7BC30-7B81-1014-E8E5-C0D893C8E047}"/>
              </a:ext>
            </a:extLst>
          </p:cNvPr>
          <p:cNvGrpSpPr/>
          <p:nvPr/>
        </p:nvGrpSpPr>
        <p:grpSpPr>
          <a:xfrm>
            <a:off x="828320" y="2319139"/>
            <a:ext cx="356196" cy="265631"/>
            <a:chOff x="5216456" y="3725484"/>
            <a:chExt cx="356196" cy="265631"/>
          </a:xfrm>
          <a:solidFill>
            <a:schemeClr val="bg1"/>
          </a:solidFill>
        </p:grpSpPr>
        <p:sp>
          <p:nvSpPr>
            <p:cNvPr id="9" name="Google Shape;10055;p58">
              <a:extLst>
                <a:ext uri="{FF2B5EF4-FFF2-40B4-BE49-F238E27FC236}">
                  <a16:creationId xmlns:a16="http://schemas.microsoft.com/office/drawing/2014/main" id="{F56188BF-DB90-4486-262D-0EEC65B397E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56;p58">
              <a:extLst>
                <a:ext uri="{FF2B5EF4-FFF2-40B4-BE49-F238E27FC236}">
                  <a16:creationId xmlns:a16="http://schemas.microsoft.com/office/drawing/2014/main" id="{1040EE59-5F5B-623C-0AB8-8CA223D718AB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oogle Shape;10054;p58">
            <a:extLst>
              <a:ext uri="{FF2B5EF4-FFF2-40B4-BE49-F238E27FC236}">
                <a16:creationId xmlns:a16="http://schemas.microsoft.com/office/drawing/2014/main" id="{66FD4259-FC1D-3722-6503-BA34AC642F3D}"/>
              </a:ext>
            </a:extLst>
          </p:cNvPr>
          <p:cNvGrpSpPr/>
          <p:nvPr/>
        </p:nvGrpSpPr>
        <p:grpSpPr>
          <a:xfrm>
            <a:off x="827335" y="2978828"/>
            <a:ext cx="356196" cy="265631"/>
            <a:chOff x="5216456" y="3725484"/>
            <a:chExt cx="356196" cy="265631"/>
          </a:xfrm>
          <a:solidFill>
            <a:schemeClr val="bg1"/>
          </a:solidFill>
        </p:grpSpPr>
        <p:sp>
          <p:nvSpPr>
            <p:cNvPr id="24" name="Google Shape;10055;p58">
              <a:extLst>
                <a:ext uri="{FF2B5EF4-FFF2-40B4-BE49-F238E27FC236}">
                  <a16:creationId xmlns:a16="http://schemas.microsoft.com/office/drawing/2014/main" id="{0BD7C533-E875-940E-8EA8-CC1E774BC1A7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56;p58">
              <a:extLst>
                <a:ext uri="{FF2B5EF4-FFF2-40B4-BE49-F238E27FC236}">
                  <a16:creationId xmlns:a16="http://schemas.microsoft.com/office/drawing/2014/main" id="{15271D7F-FCB5-BB58-A27A-51E793FF31B0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466;p26">
            <a:extLst>
              <a:ext uri="{FF2B5EF4-FFF2-40B4-BE49-F238E27FC236}">
                <a16:creationId xmlns:a16="http://schemas.microsoft.com/office/drawing/2014/main" id="{6E01F19D-B6AC-EFB5-7CAF-5B3E6B42C3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9119" y="1559812"/>
            <a:ext cx="7089076" cy="500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Consistency</a:t>
            </a:r>
            <a:r>
              <a:rPr lang="en-GB" sz="1600" dirty="0"/>
              <a:t> - produce the same output for the same input</a:t>
            </a:r>
            <a:endParaRPr lang="en-BG" sz="1600" dirty="0"/>
          </a:p>
        </p:txBody>
      </p:sp>
      <p:sp>
        <p:nvSpPr>
          <p:cNvPr id="27" name="Google Shape;466;p26">
            <a:extLst>
              <a:ext uri="{FF2B5EF4-FFF2-40B4-BE49-F238E27FC236}">
                <a16:creationId xmlns:a16="http://schemas.microsoft.com/office/drawing/2014/main" id="{8868C138-4B3E-9D63-27A4-D5735B363078}"/>
              </a:ext>
            </a:extLst>
          </p:cNvPr>
          <p:cNvSpPr txBox="1">
            <a:spLocks/>
          </p:cNvSpPr>
          <p:nvPr/>
        </p:nvSpPr>
        <p:spPr>
          <a:xfrm>
            <a:off x="1123800" y="2227661"/>
            <a:ext cx="7073686" cy="45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52400" indent="0">
              <a:buClr>
                <a:schemeClr val="lt1"/>
              </a:buClr>
              <a:buSzPts val="1200"/>
              <a:buFont typeface="Livvic Light"/>
              <a:buNone/>
              <a:defRPr sz="160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"/>
                <a:cs typeface="Maven Pro"/>
              </a:defRPr>
            </a:lvl1pPr>
            <a:lvl2pPr marL="9144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2pPr>
            <a:lvl3pPr marL="13716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3pPr>
            <a:lvl4pPr marL="18288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4pPr>
            <a:lvl5pPr marL="22860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5pPr>
            <a:lvl6pPr marL="27432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6pPr>
            <a:lvl7pPr marL="32004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7pPr>
            <a:lvl8pPr marL="36576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8pPr>
            <a:lvl9pPr marL="4114800" indent="-2921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9pPr>
          </a:lstStyle>
          <a:p>
            <a:r>
              <a:rPr lang="en-GB" dirty="0"/>
              <a:t>Optimality - </a:t>
            </a:r>
            <a:r>
              <a:rPr lang="en-GB" dirty="0">
                <a:solidFill>
                  <a:schemeClr val="lt1"/>
                </a:solidFill>
                <a:latin typeface="Maven Pro"/>
                <a:sym typeface="Maven Pro"/>
              </a:rPr>
              <a:t>should strive to achieve the best possible performance</a:t>
            </a:r>
            <a:endParaRPr lang="en-BG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28" name="Google Shape;466;p26">
            <a:extLst>
              <a:ext uri="{FF2B5EF4-FFF2-40B4-BE49-F238E27FC236}">
                <a16:creationId xmlns:a16="http://schemas.microsoft.com/office/drawing/2014/main" id="{BE5462FF-D96D-90CC-0C07-6016AFE3803A}"/>
              </a:ext>
            </a:extLst>
          </p:cNvPr>
          <p:cNvSpPr txBox="1">
            <a:spLocks/>
          </p:cNvSpPr>
          <p:nvPr/>
        </p:nvSpPr>
        <p:spPr>
          <a:xfrm>
            <a:off x="1123800" y="2875575"/>
            <a:ext cx="7073685" cy="45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GB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Arial"/>
              </a:rPr>
              <a:t>Simplicity and Clarity </a:t>
            </a:r>
            <a:r>
              <a:rPr lang="en-GB" sz="1600" dirty="0"/>
              <a:t>– easy to understand, implement, and maintain</a:t>
            </a:r>
            <a:endParaRPr lang="en-BG" sz="1600" dirty="0"/>
          </a:p>
        </p:txBody>
      </p:sp>
      <p:sp>
        <p:nvSpPr>
          <p:cNvPr id="54" name="Google Shape;466;p26">
            <a:extLst>
              <a:ext uri="{FF2B5EF4-FFF2-40B4-BE49-F238E27FC236}">
                <a16:creationId xmlns:a16="http://schemas.microsoft.com/office/drawing/2014/main" id="{A8C6742C-D6F9-2632-AFBE-F46D911B1DA0}"/>
              </a:ext>
            </a:extLst>
          </p:cNvPr>
          <p:cNvSpPr txBox="1">
            <a:spLocks/>
          </p:cNvSpPr>
          <p:nvPr/>
        </p:nvSpPr>
        <p:spPr>
          <a:xfrm>
            <a:off x="1123799" y="3446782"/>
            <a:ext cx="7073685" cy="59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GB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Adaptability </a:t>
            </a:r>
            <a:r>
              <a:rPr lang="en-GB" sz="1600" dirty="0"/>
              <a:t>– reusable in various contexts for both - different problem instances or changing requirements </a:t>
            </a:r>
            <a:endParaRPr lang="en-BG" sz="1600" dirty="0"/>
          </a:p>
        </p:txBody>
      </p:sp>
      <p:grpSp>
        <p:nvGrpSpPr>
          <p:cNvPr id="58" name="Google Shape;10054;p58">
            <a:extLst>
              <a:ext uri="{FF2B5EF4-FFF2-40B4-BE49-F238E27FC236}">
                <a16:creationId xmlns:a16="http://schemas.microsoft.com/office/drawing/2014/main" id="{3A2355B7-679C-7BFD-6B63-14051D48FBF3}"/>
              </a:ext>
            </a:extLst>
          </p:cNvPr>
          <p:cNvGrpSpPr/>
          <p:nvPr/>
        </p:nvGrpSpPr>
        <p:grpSpPr>
          <a:xfrm>
            <a:off x="827335" y="3652510"/>
            <a:ext cx="356196" cy="265631"/>
            <a:chOff x="5216456" y="3725484"/>
            <a:chExt cx="356196" cy="265631"/>
          </a:xfrm>
          <a:solidFill>
            <a:schemeClr val="bg1"/>
          </a:solidFill>
        </p:grpSpPr>
        <p:sp>
          <p:nvSpPr>
            <p:cNvPr id="59" name="Google Shape;10055;p58">
              <a:extLst>
                <a:ext uri="{FF2B5EF4-FFF2-40B4-BE49-F238E27FC236}">
                  <a16:creationId xmlns:a16="http://schemas.microsoft.com/office/drawing/2014/main" id="{A43A513E-B0A2-9477-EE42-F44B12CBB147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56;p58">
              <a:extLst>
                <a:ext uri="{FF2B5EF4-FFF2-40B4-BE49-F238E27FC236}">
                  <a16:creationId xmlns:a16="http://schemas.microsoft.com/office/drawing/2014/main" id="{E77A87AB-4D7F-862B-F51D-244154AFD58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1541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B1F3BD80-F233-99E5-A851-924FE7B8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918EB17C-548D-BDAE-4E51-D5D367B257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362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 </a:t>
            </a:r>
            <a:r>
              <a:rPr lang="en-US" sz="3200" dirty="0">
                <a:solidFill>
                  <a:schemeClr val="accent2"/>
                </a:solidFill>
              </a:rPr>
              <a:t>Complexity </a:t>
            </a:r>
            <a:endParaRPr dirty="0"/>
          </a:p>
        </p:txBody>
      </p:sp>
      <p:sp>
        <p:nvSpPr>
          <p:cNvPr id="2" name="Google Shape;466;p26">
            <a:extLst>
              <a:ext uri="{FF2B5EF4-FFF2-40B4-BE49-F238E27FC236}">
                <a16:creationId xmlns:a16="http://schemas.microsoft.com/office/drawing/2014/main" id="{6AEA3D6B-3827-F0CE-3DCE-6E066A3043CE}"/>
              </a:ext>
            </a:extLst>
          </p:cNvPr>
          <p:cNvSpPr txBox="1">
            <a:spLocks/>
          </p:cNvSpPr>
          <p:nvPr/>
        </p:nvSpPr>
        <p:spPr>
          <a:xfrm>
            <a:off x="852234" y="1300281"/>
            <a:ext cx="7258931" cy="77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GB" sz="1800" dirty="0"/>
              <a:t>Analysis of how an algorithm's performance scales with the size of its input, also known as 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time and space </a:t>
            </a:r>
            <a:r>
              <a:rPr lang="en-GB" sz="1800" dirty="0"/>
              <a:t>complexity</a:t>
            </a:r>
            <a:endParaRPr lang="en-BG" sz="1800" dirty="0"/>
          </a:p>
        </p:txBody>
      </p:sp>
      <p:sp>
        <p:nvSpPr>
          <p:cNvPr id="11" name="Google Shape;703;p33">
            <a:extLst>
              <a:ext uri="{FF2B5EF4-FFF2-40B4-BE49-F238E27FC236}">
                <a16:creationId xmlns:a16="http://schemas.microsoft.com/office/drawing/2014/main" id="{701FA892-224E-EE89-5450-A6B72BD9964E}"/>
              </a:ext>
            </a:extLst>
          </p:cNvPr>
          <p:cNvSpPr/>
          <p:nvPr/>
        </p:nvSpPr>
        <p:spPr>
          <a:xfrm>
            <a:off x="774272" y="158958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6;p26">
            <a:extLst>
              <a:ext uri="{FF2B5EF4-FFF2-40B4-BE49-F238E27FC236}">
                <a16:creationId xmlns:a16="http://schemas.microsoft.com/office/drawing/2014/main" id="{819CF0D0-68D2-5201-B2BC-CD97B7F2AC78}"/>
              </a:ext>
            </a:extLst>
          </p:cNvPr>
          <p:cNvSpPr txBox="1">
            <a:spLocks/>
          </p:cNvSpPr>
          <p:nvPr/>
        </p:nvSpPr>
        <p:spPr>
          <a:xfrm>
            <a:off x="852234" y="2035254"/>
            <a:ext cx="7258931" cy="77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GB" sz="1800" dirty="0">
                <a:solidFill>
                  <a:srgbClr val="D1D5DB"/>
                </a:solidFill>
                <a:latin typeface="Söhne"/>
              </a:rPr>
              <a:t>M</a:t>
            </a:r>
            <a:r>
              <a:rPr lang="en-GB" sz="1800" b="0" i="0" dirty="0">
                <a:solidFill>
                  <a:srgbClr val="D1D5DB"/>
                </a:solidFill>
                <a:effectLst/>
                <a:latin typeface="Söhne"/>
              </a:rPr>
              <a:t>easures how the </a:t>
            </a:r>
            <a:r>
              <a:rPr lang="en-GB" sz="1800" dirty="0">
                <a:solidFill>
                  <a:schemeClr val="accent3"/>
                </a:solidFill>
                <a:latin typeface="Share Tech"/>
                <a:cs typeface="Arial"/>
                <a:sym typeface="Arial"/>
              </a:rPr>
              <a:t>runtime and memory requirements </a:t>
            </a:r>
            <a:r>
              <a:rPr lang="en-GB" sz="1800" b="0" i="0" dirty="0">
                <a:solidFill>
                  <a:srgbClr val="D1D5DB"/>
                </a:solidFill>
                <a:effectLst/>
                <a:latin typeface="Söhne"/>
              </a:rPr>
              <a:t>of an algorithm grow as the input size increases</a:t>
            </a:r>
            <a:endParaRPr lang="en-BG" dirty="0"/>
          </a:p>
        </p:txBody>
      </p:sp>
      <p:sp>
        <p:nvSpPr>
          <p:cNvPr id="21" name="Google Shape;706;p33">
            <a:extLst>
              <a:ext uri="{FF2B5EF4-FFF2-40B4-BE49-F238E27FC236}">
                <a16:creationId xmlns:a16="http://schemas.microsoft.com/office/drawing/2014/main" id="{9435A56D-FAAD-1DA6-0892-8BFC72C50551}"/>
              </a:ext>
            </a:extLst>
          </p:cNvPr>
          <p:cNvSpPr/>
          <p:nvPr/>
        </p:nvSpPr>
        <p:spPr>
          <a:xfrm>
            <a:off x="774272" y="229135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301;p45">
            <a:extLst>
              <a:ext uri="{FF2B5EF4-FFF2-40B4-BE49-F238E27FC236}">
                <a16:creationId xmlns:a16="http://schemas.microsoft.com/office/drawing/2014/main" id="{E706C573-15DC-B1D9-AF11-A05674A3293C}"/>
              </a:ext>
            </a:extLst>
          </p:cNvPr>
          <p:cNvGrpSpPr/>
          <p:nvPr/>
        </p:nvGrpSpPr>
        <p:grpSpPr>
          <a:xfrm>
            <a:off x="884000" y="3342167"/>
            <a:ext cx="1751365" cy="974253"/>
            <a:chOff x="4811600" y="2231525"/>
            <a:chExt cx="890600" cy="495450"/>
          </a:xfrm>
        </p:grpSpPr>
        <p:sp>
          <p:nvSpPr>
            <p:cNvPr id="30" name="Google Shape;1302;p45">
              <a:extLst>
                <a:ext uri="{FF2B5EF4-FFF2-40B4-BE49-F238E27FC236}">
                  <a16:creationId xmlns:a16="http://schemas.microsoft.com/office/drawing/2014/main" id="{87711380-A58B-8845-5393-FF5C2663DCF4}"/>
                </a:ext>
              </a:extLst>
            </p:cNvPr>
            <p:cNvSpPr/>
            <p:nvPr/>
          </p:nvSpPr>
          <p:spPr>
            <a:xfrm>
              <a:off x="5604200" y="2591000"/>
              <a:ext cx="90750" cy="31025"/>
            </a:xfrm>
            <a:custGeom>
              <a:avLst/>
              <a:gdLst/>
              <a:ahLst/>
              <a:cxnLst/>
              <a:rect l="l" t="t" r="r" b="b"/>
              <a:pathLst>
                <a:path w="3630" h="1241" extrusionOk="0">
                  <a:moveTo>
                    <a:pt x="3267" y="1"/>
                  </a:moveTo>
                  <a:cubicBezTo>
                    <a:pt x="3241" y="1"/>
                    <a:pt x="3215" y="4"/>
                    <a:pt x="3188" y="12"/>
                  </a:cubicBezTo>
                  <a:lnTo>
                    <a:pt x="290" y="591"/>
                  </a:lnTo>
                  <a:cubicBezTo>
                    <a:pt x="114" y="617"/>
                    <a:pt x="0" y="793"/>
                    <a:pt x="38" y="957"/>
                  </a:cubicBezTo>
                  <a:lnTo>
                    <a:pt x="38" y="969"/>
                  </a:lnTo>
                  <a:cubicBezTo>
                    <a:pt x="60" y="1125"/>
                    <a:pt x="190" y="1241"/>
                    <a:pt x="341" y="1241"/>
                  </a:cubicBezTo>
                  <a:cubicBezTo>
                    <a:pt x="361" y="1241"/>
                    <a:pt x="382" y="1239"/>
                    <a:pt x="404" y="1234"/>
                  </a:cubicBezTo>
                  <a:lnTo>
                    <a:pt x="3327" y="793"/>
                  </a:lnTo>
                  <a:cubicBezTo>
                    <a:pt x="3503" y="768"/>
                    <a:pt x="3629" y="591"/>
                    <a:pt x="3592" y="415"/>
                  </a:cubicBezTo>
                  <a:cubicBezTo>
                    <a:pt x="3579" y="365"/>
                    <a:pt x="3579" y="314"/>
                    <a:pt x="3566" y="264"/>
                  </a:cubicBezTo>
                  <a:cubicBezTo>
                    <a:pt x="3534" y="114"/>
                    <a:pt x="3411" y="1"/>
                    <a:pt x="326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03;p45">
              <a:extLst>
                <a:ext uri="{FF2B5EF4-FFF2-40B4-BE49-F238E27FC236}">
                  <a16:creationId xmlns:a16="http://schemas.microsoft.com/office/drawing/2014/main" id="{93D6D671-5515-508C-5EED-F46EA83F3FE9}"/>
                </a:ext>
              </a:extLst>
            </p:cNvPr>
            <p:cNvSpPr/>
            <p:nvPr/>
          </p:nvSpPr>
          <p:spPr>
            <a:xfrm>
              <a:off x="4820100" y="2573450"/>
              <a:ext cx="90450" cy="34100"/>
            </a:xfrm>
            <a:custGeom>
              <a:avLst/>
              <a:gdLst/>
              <a:ahLst/>
              <a:cxnLst/>
              <a:rect l="l" t="t" r="r" b="b"/>
              <a:pathLst>
                <a:path w="3618" h="1364" extrusionOk="0">
                  <a:moveTo>
                    <a:pt x="393" y="0"/>
                  </a:moveTo>
                  <a:cubicBezTo>
                    <a:pt x="244" y="0"/>
                    <a:pt x="109" y="96"/>
                    <a:pt x="76" y="248"/>
                  </a:cubicBezTo>
                  <a:cubicBezTo>
                    <a:pt x="64" y="311"/>
                    <a:pt x="51" y="361"/>
                    <a:pt x="39" y="411"/>
                  </a:cubicBezTo>
                  <a:cubicBezTo>
                    <a:pt x="1" y="588"/>
                    <a:pt x="114" y="764"/>
                    <a:pt x="291" y="789"/>
                  </a:cubicBezTo>
                  <a:lnTo>
                    <a:pt x="3201" y="1356"/>
                  </a:lnTo>
                  <a:cubicBezTo>
                    <a:pt x="3223" y="1361"/>
                    <a:pt x="3244" y="1364"/>
                    <a:pt x="3265" y="1364"/>
                  </a:cubicBezTo>
                  <a:cubicBezTo>
                    <a:pt x="3409" y="1364"/>
                    <a:pt x="3546" y="1258"/>
                    <a:pt x="3579" y="1104"/>
                  </a:cubicBezTo>
                  <a:lnTo>
                    <a:pt x="3579" y="1092"/>
                  </a:lnTo>
                  <a:cubicBezTo>
                    <a:pt x="3617" y="928"/>
                    <a:pt x="3504" y="752"/>
                    <a:pt x="3340" y="714"/>
                  </a:cubicBezTo>
                  <a:lnTo>
                    <a:pt x="467" y="8"/>
                  </a:lnTo>
                  <a:cubicBezTo>
                    <a:pt x="442" y="3"/>
                    <a:pt x="417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04;p45">
              <a:extLst>
                <a:ext uri="{FF2B5EF4-FFF2-40B4-BE49-F238E27FC236}">
                  <a16:creationId xmlns:a16="http://schemas.microsoft.com/office/drawing/2014/main" id="{CACA5C75-90C2-FF81-A39C-EA8FCCCEAA14}"/>
                </a:ext>
              </a:extLst>
            </p:cNvPr>
            <p:cNvSpPr/>
            <p:nvPr/>
          </p:nvSpPr>
          <p:spPr>
            <a:xfrm>
              <a:off x="5584675" y="2508700"/>
              <a:ext cx="87900" cy="45000"/>
            </a:xfrm>
            <a:custGeom>
              <a:avLst/>
              <a:gdLst/>
              <a:ahLst/>
              <a:cxnLst/>
              <a:rect l="l" t="t" r="r" b="b"/>
              <a:pathLst>
                <a:path w="3516" h="1800" extrusionOk="0">
                  <a:moveTo>
                    <a:pt x="3087" y="0"/>
                  </a:moveTo>
                  <a:cubicBezTo>
                    <a:pt x="3045" y="0"/>
                    <a:pt x="3002" y="9"/>
                    <a:pt x="2961" y="28"/>
                  </a:cubicBezTo>
                  <a:lnTo>
                    <a:pt x="239" y="1174"/>
                  </a:lnTo>
                  <a:cubicBezTo>
                    <a:pt x="76" y="1237"/>
                    <a:pt x="0" y="1426"/>
                    <a:pt x="63" y="1590"/>
                  </a:cubicBezTo>
                  <a:cubicBezTo>
                    <a:pt x="112" y="1718"/>
                    <a:pt x="238" y="1799"/>
                    <a:pt x="368" y="1799"/>
                  </a:cubicBezTo>
                  <a:cubicBezTo>
                    <a:pt x="405" y="1799"/>
                    <a:pt x="443" y="1793"/>
                    <a:pt x="479" y="1779"/>
                  </a:cubicBezTo>
                  <a:lnTo>
                    <a:pt x="3251" y="771"/>
                  </a:lnTo>
                  <a:cubicBezTo>
                    <a:pt x="3427" y="708"/>
                    <a:pt x="3516" y="519"/>
                    <a:pt x="3440" y="355"/>
                  </a:cubicBezTo>
                  <a:lnTo>
                    <a:pt x="3390" y="204"/>
                  </a:lnTo>
                  <a:cubicBezTo>
                    <a:pt x="3342" y="81"/>
                    <a:pt x="3216" y="0"/>
                    <a:pt x="308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05;p45">
              <a:extLst>
                <a:ext uri="{FF2B5EF4-FFF2-40B4-BE49-F238E27FC236}">
                  <a16:creationId xmlns:a16="http://schemas.microsoft.com/office/drawing/2014/main" id="{F8C7645F-DA4A-C32A-9BCC-56736AF210E6}"/>
                </a:ext>
              </a:extLst>
            </p:cNvPr>
            <p:cNvSpPr/>
            <p:nvPr/>
          </p:nvSpPr>
          <p:spPr>
            <a:xfrm>
              <a:off x="4845925" y="2492075"/>
              <a:ext cx="86975" cy="47975"/>
            </a:xfrm>
            <a:custGeom>
              <a:avLst/>
              <a:gdLst/>
              <a:ahLst/>
              <a:cxnLst/>
              <a:rect l="l" t="t" r="r" b="b"/>
              <a:pathLst>
                <a:path w="3479" h="1919" extrusionOk="0">
                  <a:moveTo>
                    <a:pt x="423" y="0"/>
                  </a:moveTo>
                  <a:cubicBezTo>
                    <a:pt x="305" y="0"/>
                    <a:pt x="193" y="72"/>
                    <a:pt x="140" y="189"/>
                  </a:cubicBezTo>
                  <a:cubicBezTo>
                    <a:pt x="114" y="239"/>
                    <a:pt x="102" y="289"/>
                    <a:pt x="77" y="340"/>
                  </a:cubicBezTo>
                  <a:cubicBezTo>
                    <a:pt x="1" y="504"/>
                    <a:pt x="77" y="693"/>
                    <a:pt x="253" y="756"/>
                  </a:cubicBezTo>
                  <a:lnTo>
                    <a:pt x="2987" y="1890"/>
                  </a:lnTo>
                  <a:cubicBezTo>
                    <a:pt x="3027" y="1909"/>
                    <a:pt x="3070" y="1919"/>
                    <a:pt x="3113" y="1919"/>
                  </a:cubicBezTo>
                  <a:cubicBezTo>
                    <a:pt x="3235" y="1919"/>
                    <a:pt x="3357" y="1844"/>
                    <a:pt x="3403" y="1713"/>
                  </a:cubicBezTo>
                  <a:cubicBezTo>
                    <a:pt x="3479" y="1549"/>
                    <a:pt x="3403" y="1360"/>
                    <a:pt x="3252" y="1285"/>
                  </a:cubicBezTo>
                  <a:lnTo>
                    <a:pt x="568" y="37"/>
                  </a:lnTo>
                  <a:cubicBezTo>
                    <a:pt x="521" y="12"/>
                    <a:pt x="471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06;p45">
              <a:extLst>
                <a:ext uri="{FF2B5EF4-FFF2-40B4-BE49-F238E27FC236}">
                  <a16:creationId xmlns:a16="http://schemas.microsoft.com/office/drawing/2014/main" id="{DDF88268-61A6-F3B7-B07D-3CE0F328D016}"/>
                </a:ext>
              </a:extLst>
            </p:cNvPr>
            <p:cNvSpPr/>
            <p:nvPr/>
          </p:nvSpPr>
          <p:spPr>
            <a:xfrm>
              <a:off x="5552225" y="2432700"/>
              <a:ext cx="81925" cy="57850"/>
            </a:xfrm>
            <a:custGeom>
              <a:avLst/>
              <a:gdLst/>
              <a:ahLst/>
              <a:cxnLst/>
              <a:rect l="l" t="t" r="r" b="b"/>
              <a:pathLst>
                <a:path w="3277" h="2314" extrusionOk="0">
                  <a:moveTo>
                    <a:pt x="2821" y="0"/>
                  </a:moveTo>
                  <a:cubicBezTo>
                    <a:pt x="2759" y="0"/>
                    <a:pt x="2698" y="19"/>
                    <a:pt x="2646" y="56"/>
                  </a:cubicBezTo>
                  <a:lnTo>
                    <a:pt x="189" y="1707"/>
                  </a:lnTo>
                  <a:cubicBezTo>
                    <a:pt x="38" y="1807"/>
                    <a:pt x="0" y="2009"/>
                    <a:pt x="101" y="2160"/>
                  </a:cubicBezTo>
                  <a:cubicBezTo>
                    <a:pt x="158" y="2258"/>
                    <a:pt x="262" y="2314"/>
                    <a:pt x="373" y="2314"/>
                  </a:cubicBezTo>
                  <a:cubicBezTo>
                    <a:pt x="434" y="2314"/>
                    <a:pt x="497" y="2297"/>
                    <a:pt x="555" y="2261"/>
                  </a:cubicBezTo>
                  <a:lnTo>
                    <a:pt x="3075" y="724"/>
                  </a:lnTo>
                  <a:cubicBezTo>
                    <a:pt x="3226" y="636"/>
                    <a:pt x="3276" y="434"/>
                    <a:pt x="3176" y="283"/>
                  </a:cubicBezTo>
                  <a:cubicBezTo>
                    <a:pt x="3150" y="232"/>
                    <a:pt x="3125" y="195"/>
                    <a:pt x="3087" y="157"/>
                  </a:cubicBezTo>
                  <a:cubicBezTo>
                    <a:pt x="3032" y="54"/>
                    <a:pt x="2926" y="0"/>
                    <a:pt x="282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07;p45">
              <a:extLst>
                <a:ext uri="{FF2B5EF4-FFF2-40B4-BE49-F238E27FC236}">
                  <a16:creationId xmlns:a16="http://schemas.microsoft.com/office/drawing/2014/main" id="{07F72640-F16D-E23A-6AD6-702A04686DC2}"/>
                </a:ext>
              </a:extLst>
            </p:cNvPr>
            <p:cNvSpPr/>
            <p:nvPr/>
          </p:nvSpPr>
          <p:spPr>
            <a:xfrm>
              <a:off x="4887825" y="2417825"/>
              <a:ext cx="80050" cy="60225"/>
            </a:xfrm>
            <a:custGeom>
              <a:avLst/>
              <a:gdLst/>
              <a:ahLst/>
              <a:cxnLst/>
              <a:rect l="l" t="t" r="r" b="b"/>
              <a:pathLst>
                <a:path w="3202" h="2409" extrusionOk="0">
                  <a:moveTo>
                    <a:pt x="444" y="1"/>
                  </a:moveTo>
                  <a:cubicBezTo>
                    <a:pt x="346" y="1"/>
                    <a:pt x="249" y="46"/>
                    <a:pt x="190" y="134"/>
                  </a:cubicBezTo>
                  <a:lnTo>
                    <a:pt x="102" y="260"/>
                  </a:lnTo>
                  <a:cubicBezTo>
                    <a:pt x="1" y="412"/>
                    <a:pt x="39" y="613"/>
                    <a:pt x="190" y="714"/>
                  </a:cubicBezTo>
                  <a:lnTo>
                    <a:pt x="2647" y="2352"/>
                  </a:lnTo>
                  <a:cubicBezTo>
                    <a:pt x="2699" y="2390"/>
                    <a:pt x="2762" y="2408"/>
                    <a:pt x="2826" y="2408"/>
                  </a:cubicBezTo>
                  <a:cubicBezTo>
                    <a:pt x="2931" y="2408"/>
                    <a:pt x="3038" y="2358"/>
                    <a:pt x="3101" y="2264"/>
                  </a:cubicBezTo>
                  <a:cubicBezTo>
                    <a:pt x="3202" y="2125"/>
                    <a:pt x="3164" y="1924"/>
                    <a:pt x="3025" y="1823"/>
                  </a:cubicBezTo>
                  <a:lnTo>
                    <a:pt x="644" y="71"/>
                  </a:lnTo>
                  <a:cubicBezTo>
                    <a:pt x="586" y="24"/>
                    <a:pt x="515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08;p45">
              <a:extLst>
                <a:ext uri="{FF2B5EF4-FFF2-40B4-BE49-F238E27FC236}">
                  <a16:creationId xmlns:a16="http://schemas.microsoft.com/office/drawing/2014/main" id="{B7D3CA10-A61D-A517-11F3-D9BD8CB1D4D2}"/>
                </a:ext>
              </a:extLst>
            </p:cNvPr>
            <p:cNvSpPr/>
            <p:nvPr/>
          </p:nvSpPr>
          <p:spPr>
            <a:xfrm>
              <a:off x="5508425" y="2365875"/>
              <a:ext cx="72800" cy="68850"/>
            </a:xfrm>
            <a:custGeom>
              <a:avLst/>
              <a:gdLst/>
              <a:ahLst/>
              <a:cxnLst/>
              <a:rect l="l" t="t" r="r" b="b"/>
              <a:pathLst>
                <a:path w="2912" h="2754" extrusionOk="0">
                  <a:moveTo>
                    <a:pt x="2445" y="1"/>
                  </a:moveTo>
                  <a:cubicBezTo>
                    <a:pt x="2363" y="1"/>
                    <a:pt x="2281" y="32"/>
                    <a:pt x="2218" y="95"/>
                  </a:cubicBezTo>
                  <a:lnTo>
                    <a:pt x="127" y="2187"/>
                  </a:lnTo>
                  <a:cubicBezTo>
                    <a:pt x="1" y="2313"/>
                    <a:pt x="1" y="2515"/>
                    <a:pt x="127" y="2641"/>
                  </a:cubicBezTo>
                  <a:cubicBezTo>
                    <a:pt x="194" y="2715"/>
                    <a:pt x="283" y="2753"/>
                    <a:pt x="371" y="2753"/>
                  </a:cubicBezTo>
                  <a:cubicBezTo>
                    <a:pt x="447" y="2753"/>
                    <a:pt x="522" y="2724"/>
                    <a:pt x="580" y="2666"/>
                  </a:cubicBezTo>
                  <a:lnTo>
                    <a:pt x="2760" y="662"/>
                  </a:lnTo>
                  <a:cubicBezTo>
                    <a:pt x="2899" y="549"/>
                    <a:pt x="2911" y="335"/>
                    <a:pt x="2785" y="209"/>
                  </a:cubicBezTo>
                  <a:lnTo>
                    <a:pt x="2672" y="95"/>
                  </a:lnTo>
                  <a:cubicBezTo>
                    <a:pt x="2609" y="32"/>
                    <a:pt x="2527" y="1"/>
                    <a:pt x="2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09;p45">
              <a:extLst>
                <a:ext uri="{FF2B5EF4-FFF2-40B4-BE49-F238E27FC236}">
                  <a16:creationId xmlns:a16="http://schemas.microsoft.com/office/drawing/2014/main" id="{F55C47B2-BC5B-D8E4-7B94-982454A857E6}"/>
                </a:ext>
              </a:extLst>
            </p:cNvPr>
            <p:cNvSpPr/>
            <p:nvPr/>
          </p:nvSpPr>
          <p:spPr>
            <a:xfrm>
              <a:off x="4943275" y="2353000"/>
              <a:ext cx="70600" cy="70875"/>
            </a:xfrm>
            <a:custGeom>
              <a:avLst/>
              <a:gdLst/>
              <a:ahLst/>
              <a:cxnLst/>
              <a:rect l="l" t="t" r="r" b="b"/>
              <a:pathLst>
                <a:path w="2824" h="2835" extrusionOk="0">
                  <a:moveTo>
                    <a:pt x="472" y="1"/>
                  </a:moveTo>
                  <a:cubicBezTo>
                    <a:pt x="390" y="1"/>
                    <a:pt x="308" y="32"/>
                    <a:pt x="240" y="94"/>
                  </a:cubicBezTo>
                  <a:lnTo>
                    <a:pt x="127" y="195"/>
                  </a:lnTo>
                  <a:cubicBezTo>
                    <a:pt x="1" y="321"/>
                    <a:pt x="1" y="535"/>
                    <a:pt x="127" y="661"/>
                  </a:cubicBezTo>
                  <a:lnTo>
                    <a:pt x="2231" y="2740"/>
                  </a:lnTo>
                  <a:cubicBezTo>
                    <a:pt x="2288" y="2803"/>
                    <a:pt x="2370" y="2834"/>
                    <a:pt x="2453" y="2834"/>
                  </a:cubicBezTo>
                  <a:cubicBezTo>
                    <a:pt x="2537" y="2834"/>
                    <a:pt x="2622" y="2803"/>
                    <a:pt x="2685" y="2740"/>
                  </a:cubicBezTo>
                  <a:cubicBezTo>
                    <a:pt x="2811" y="2614"/>
                    <a:pt x="2823" y="2412"/>
                    <a:pt x="2697" y="2286"/>
                  </a:cubicBezTo>
                  <a:lnTo>
                    <a:pt x="706" y="106"/>
                  </a:lnTo>
                  <a:cubicBezTo>
                    <a:pt x="642" y="35"/>
                    <a:pt x="55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10;p45">
              <a:extLst>
                <a:ext uri="{FF2B5EF4-FFF2-40B4-BE49-F238E27FC236}">
                  <a16:creationId xmlns:a16="http://schemas.microsoft.com/office/drawing/2014/main" id="{C4D61132-D9B6-5AAE-BB56-51A25E34851D}"/>
                </a:ext>
              </a:extLst>
            </p:cNvPr>
            <p:cNvSpPr/>
            <p:nvPr/>
          </p:nvSpPr>
          <p:spPr>
            <a:xfrm>
              <a:off x="5454250" y="2310450"/>
              <a:ext cx="62400" cy="77925"/>
            </a:xfrm>
            <a:custGeom>
              <a:avLst/>
              <a:gdLst/>
              <a:ahLst/>
              <a:cxnLst/>
              <a:rect l="l" t="t" r="r" b="b"/>
              <a:pathLst>
                <a:path w="2496" h="3117" extrusionOk="0">
                  <a:moveTo>
                    <a:pt x="2006" y="1"/>
                  </a:moveTo>
                  <a:cubicBezTo>
                    <a:pt x="1904" y="1"/>
                    <a:pt x="1802" y="51"/>
                    <a:pt x="1739" y="145"/>
                  </a:cubicBezTo>
                  <a:lnTo>
                    <a:pt x="101" y="2602"/>
                  </a:lnTo>
                  <a:cubicBezTo>
                    <a:pt x="0" y="2753"/>
                    <a:pt x="38" y="2955"/>
                    <a:pt x="189" y="3056"/>
                  </a:cubicBezTo>
                  <a:cubicBezTo>
                    <a:pt x="245" y="3096"/>
                    <a:pt x="310" y="3116"/>
                    <a:pt x="376" y="3116"/>
                  </a:cubicBezTo>
                  <a:cubicBezTo>
                    <a:pt x="475" y="3116"/>
                    <a:pt x="575" y="3071"/>
                    <a:pt x="643" y="2980"/>
                  </a:cubicBezTo>
                  <a:lnTo>
                    <a:pt x="2382" y="599"/>
                  </a:lnTo>
                  <a:cubicBezTo>
                    <a:pt x="2495" y="460"/>
                    <a:pt x="2470" y="246"/>
                    <a:pt x="2319" y="145"/>
                  </a:cubicBezTo>
                  <a:lnTo>
                    <a:pt x="2180" y="57"/>
                  </a:lnTo>
                  <a:cubicBezTo>
                    <a:pt x="2128" y="19"/>
                    <a:pt x="2067" y="1"/>
                    <a:pt x="2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11;p45">
              <a:extLst>
                <a:ext uri="{FF2B5EF4-FFF2-40B4-BE49-F238E27FC236}">
                  <a16:creationId xmlns:a16="http://schemas.microsoft.com/office/drawing/2014/main" id="{2DDA20A1-456E-DA6F-7FF7-8AA0EA7DF87B}"/>
                </a:ext>
              </a:extLst>
            </p:cNvPr>
            <p:cNvSpPr/>
            <p:nvPr/>
          </p:nvSpPr>
          <p:spPr>
            <a:xfrm>
              <a:off x="5010075" y="2300475"/>
              <a:ext cx="60175" cy="79300"/>
            </a:xfrm>
            <a:custGeom>
              <a:avLst/>
              <a:gdLst/>
              <a:ahLst/>
              <a:cxnLst/>
              <a:rect l="l" t="t" r="r" b="b"/>
              <a:pathLst>
                <a:path w="2407" h="3172" extrusionOk="0">
                  <a:moveTo>
                    <a:pt x="500" y="0"/>
                  </a:moveTo>
                  <a:cubicBezTo>
                    <a:pt x="441" y="0"/>
                    <a:pt x="381" y="17"/>
                    <a:pt x="328" y="53"/>
                  </a:cubicBezTo>
                  <a:lnTo>
                    <a:pt x="202" y="128"/>
                  </a:lnTo>
                  <a:cubicBezTo>
                    <a:pt x="50" y="229"/>
                    <a:pt x="0" y="431"/>
                    <a:pt x="113" y="582"/>
                  </a:cubicBezTo>
                  <a:lnTo>
                    <a:pt x="1764" y="3039"/>
                  </a:lnTo>
                  <a:cubicBezTo>
                    <a:pt x="1826" y="3124"/>
                    <a:pt x="1927" y="3172"/>
                    <a:pt x="2027" y="3172"/>
                  </a:cubicBezTo>
                  <a:cubicBezTo>
                    <a:pt x="2090" y="3172"/>
                    <a:pt x="2152" y="3153"/>
                    <a:pt x="2205" y="3115"/>
                  </a:cubicBezTo>
                  <a:cubicBezTo>
                    <a:pt x="2356" y="3026"/>
                    <a:pt x="2407" y="2825"/>
                    <a:pt x="2306" y="2674"/>
                  </a:cubicBezTo>
                  <a:lnTo>
                    <a:pt x="769" y="153"/>
                  </a:lnTo>
                  <a:cubicBezTo>
                    <a:pt x="712" y="56"/>
                    <a:pt x="607" y="0"/>
                    <a:pt x="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12;p45">
              <a:extLst>
                <a:ext uri="{FF2B5EF4-FFF2-40B4-BE49-F238E27FC236}">
                  <a16:creationId xmlns:a16="http://schemas.microsoft.com/office/drawing/2014/main" id="{D7B03671-D9A5-F8BC-E2C9-4064273DA614}"/>
                </a:ext>
              </a:extLst>
            </p:cNvPr>
            <p:cNvSpPr/>
            <p:nvPr/>
          </p:nvSpPr>
          <p:spPr>
            <a:xfrm>
              <a:off x="5392175" y="2268775"/>
              <a:ext cx="49800" cy="84550"/>
            </a:xfrm>
            <a:custGeom>
              <a:avLst/>
              <a:gdLst/>
              <a:ahLst/>
              <a:cxnLst/>
              <a:rect l="l" t="t" r="r" b="b"/>
              <a:pathLst>
                <a:path w="1992" h="3382" extrusionOk="0">
                  <a:moveTo>
                    <a:pt x="1495" y="1"/>
                  </a:moveTo>
                  <a:cubicBezTo>
                    <a:pt x="1367" y="1"/>
                    <a:pt x="1246" y="74"/>
                    <a:pt x="1198" y="199"/>
                  </a:cubicBezTo>
                  <a:lnTo>
                    <a:pt x="64" y="2933"/>
                  </a:lnTo>
                  <a:cubicBezTo>
                    <a:pt x="1" y="3097"/>
                    <a:pt x="76" y="3286"/>
                    <a:pt x="240" y="3349"/>
                  </a:cubicBezTo>
                  <a:cubicBezTo>
                    <a:pt x="287" y="3371"/>
                    <a:pt x="335" y="3381"/>
                    <a:pt x="383" y="3381"/>
                  </a:cubicBezTo>
                  <a:cubicBezTo>
                    <a:pt x="502" y="3381"/>
                    <a:pt x="615" y="3315"/>
                    <a:pt x="669" y="3198"/>
                  </a:cubicBezTo>
                  <a:lnTo>
                    <a:pt x="1916" y="527"/>
                  </a:lnTo>
                  <a:cubicBezTo>
                    <a:pt x="1992" y="363"/>
                    <a:pt x="1929" y="161"/>
                    <a:pt x="1765" y="98"/>
                  </a:cubicBezTo>
                  <a:lnTo>
                    <a:pt x="1614" y="23"/>
                  </a:lnTo>
                  <a:cubicBezTo>
                    <a:pt x="1575" y="8"/>
                    <a:pt x="1535" y="1"/>
                    <a:pt x="1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13;p45">
              <a:extLst>
                <a:ext uri="{FF2B5EF4-FFF2-40B4-BE49-F238E27FC236}">
                  <a16:creationId xmlns:a16="http://schemas.microsoft.com/office/drawing/2014/main" id="{BA8DEBC1-410F-3FC7-284D-02A19CADEA05}"/>
                </a:ext>
              </a:extLst>
            </p:cNvPr>
            <p:cNvSpPr/>
            <p:nvPr/>
          </p:nvSpPr>
          <p:spPr>
            <a:xfrm>
              <a:off x="5085975" y="2261900"/>
              <a:ext cx="47275" cy="85675"/>
            </a:xfrm>
            <a:custGeom>
              <a:avLst/>
              <a:gdLst/>
              <a:ahLst/>
              <a:cxnLst/>
              <a:rect l="l" t="t" r="r" b="b"/>
              <a:pathLst>
                <a:path w="1891" h="3427" extrusionOk="0">
                  <a:moveTo>
                    <a:pt x="508" y="0"/>
                  </a:moveTo>
                  <a:cubicBezTo>
                    <a:pt x="470" y="0"/>
                    <a:pt x="430" y="7"/>
                    <a:pt x="391" y="20"/>
                  </a:cubicBezTo>
                  <a:lnTo>
                    <a:pt x="253" y="83"/>
                  </a:lnTo>
                  <a:cubicBezTo>
                    <a:pt x="89" y="146"/>
                    <a:pt x="1" y="335"/>
                    <a:pt x="76" y="499"/>
                  </a:cubicBezTo>
                  <a:lnTo>
                    <a:pt x="1211" y="3234"/>
                  </a:lnTo>
                  <a:cubicBezTo>
                    <a:pt x="1266" y="3354"/>
                    <a:pt x="1383" y="3427"/>
                    <a:pt x="1506" y="3427"/>
                  </a:cubicBezTo>
                  <a:cubicBezTo>
                    <a:pt x="1551" y="3427"/>
                    <a:pt x="1596" y="3418"/>
                    <a:pt x="1639" y="3397"/>
                  </a:cubicBezTo>
                  <a:cubicBezTo>
                    <a:pt x="1803" y="3347"/>
                    <a:pt x="1891" y="3158"/>
                    <a:pt x="1828" y="2994"/>
                  </a:cubicBezTo>
                  <a:lnTo>
                    <a:pt x="807" y="209"/>
                  </a:lnTo>
                  <a:cubicBezTo>
                    <a:pt x="768" y="82"/>
                    <a:pt x="644" y="0"/>
                    <a:pt x="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14;p45">
              <a:extLst>
                <a:ext uri="{FF2B5EF4-FFF2-40B4-BE49-F238E27FC236}">
                  <a16:creationId xmlns:a16="http://schemas.microsoft.com/office/drawing/2014/main" id="{2D45ED38-C4C4-D0CD-5C9D-F6610726DAEB}"/>
                </a:ext>
              </a:extLst>
            </p:cNvPr>
            <p:cNvSpPr/>
            <p:nvPr/>
          </p:nvSpPr>
          <p:spPr>
            <a:xfrm>
              <a:off x="5324775" y="2242575"/>
              <a:ext cx="35625" cy="88725"/>
            </a:xfrm>
            <a:custGeom>
              <a:avLst/>
              <a:gdLst/>
              <a:ahLst/>
              <a:cxnLst/>
              <a:rect l="l" t="t" r="r" b="b"/>
              <a:pathLst>
                <a:path w="1425" h="3549" extrusionOk="0">
                  <a:moveTo>
                    <a:pt x="898" y="0"/>
                  </a:moveTo>
                  <a:cubicBezTo>
                    <a:pt x="754" y="0"/>
                    <a:pt x="626" y="104"/>
                    <a:pt x="605" y="252"/>
                  </a:cubicBezTo>
                  <a:lnTo>
                    <a:pt x="38" y="3162"/>
                  </a:lnTo>
                  <a:cubicBezTo>
                    <a:pt x="0" y="3326"/>
                    <a:pt x="114" y="3503"/>
                    <a:pt x="290" y="3540"/>
                  </a:cubicBezTo>
                  <a:lnTo>
                    <a:pt x="303" y="3540"/>
                  </a:lnTo>
                  <a:cubicBezTo>
                    <a:pt x="326" y="3546"/>
                    <a:pt x="349" y="3548"/>
                    <a:pt x="372" y="3548"/>
                  </a:cubicBezTo>
                  <a:cubicBezTo>
                    <a:pt x="513" y="3548"/>
                    <a:pt x="648" y="3453"/>
                    <a:pt x="681" y="3301"/>
                  </a:cubicBezTo>
                  <a:lnTo>
                    <a:pt x="1386" y="428"/>
                  </a:lnTo>
                  <a:cubicBezTo>
                    <a:pt x="1424" y="252"/>
                    <a:pt x="1323" y="75"/>
                    <a:pt x="1147" y="37"/>
                  </a:cubicBezTo>
                  <a:lnTo>
                    <a:pt x="983" y="12"/>
                  </a:lnTo>
                  <a:cubicBezTo>
                    <a:pt x="955" y="4"/>
                    <a:pt x="926" y="0"/>
                    <a:pt x="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15;p45">
              <a:extLst>
                <a:ext uri="{FF2B5EF4-FFF2-40B4-BE49-F238E27FC236}">
                  <a16:creationId xmlns:a16="http://schemas.microsoft.com/office/drawing/2014/main" id="{4524378B-EF64-2BD8-FF2E-F4EA92D2EBAD}"/>
                </a:ext>
              </a:extLst>
            </p:cNvPr>
            <p:cNvSpPr/>
            <p:nvPr/>
          </p:nvSpPr>
          <p:spPr>
            <a:xfrm>
              <a:off x="5168825" y="2239225"/>
              <a:ext cx="32475" cy="89225"/>
            </a:xfrm>
            <a:custGeom>
              <a:avLst/>
              <a:gdLst/>
              <a:ahLst/>
              <a:cxnLst/>
              <a:rect l="l" t="t" r="r" b="b"/>
              <a:pathLst>
                <a:path w="1299" h="3569" extrusionOk="0">
                  <a:moveTo>
                    <a:pt x="509" y="1"/>
                  </a:moveTo>
                  <a:cubicBezTo>
                    <a:pt x="487" y="1"/>
                    <a:pt x="465" y="3"/>
                    <a:pt x="442" y="8"/>
                  </a:cubicBezTo>
                  <a:lnTo>
                    <a:pt x="291" y="33"/>
                  </a:lnTo>
                  <a:cubicBezTo>
                    <a:pt x="114" y="58"/>
                    <a:pt x="1" y="234"/>
                    <a:pt x="39" y="411"/>
                  </a:cubicBezTo>
                  <a:lnTo>
                    <a:pt x="618" y="3309"/>
                  </a:lnTo>
                  <a:cubicBezTo>
                    <a:pt x="640" y="3463"/>
                    <a:pt x="777" y="3568"/>
                    <a:pt x="928" y="3568"/>
                  </a:cubicBezTo>
                  <a:cubicBezTo>
                    <a:pt x="951" y="3568"/>
                    <a:pt x="973" y="3566"/>
                    <a:pt x="996" y="3561"/>
                  </a:cubicBezTo>
                  <a:cubicBezTo>
                    <a:pt x="1173" y="3536"/>
                    <a:pt x="1299" y="3372"/>
                    <a:pt x="1261" y="3196"/>
                  </a:cubicBezTo>
                  <a:lnTo>
                    <a:pt x="820" y="272"/>
                  </a:lnTo>
                  <a:cubicBezTo>
                    <a:pt x="798" y="117"/>
                    <a:pt x="668" y="1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16;p45">
              <a:extLst>
                <a:ext uri="{FF2B5EF4-FFF2-40B4-BE49-F238E27FC236}">
                  <a16:creationId xmlns:a16="http://schemas.microsoft.com/office/drawing/2014/main" id="{B47715C3-AB55-5235-FDB3-A7BDAA99B798}"/>
                </a:ext>
              </a:extLst>
            </p:cNvPr>
            <p:cNvSpPr/>
            <p:nvPr/>
          </p:nvSpPr>
          <p:spPr>
            <a:xfrm>
              <a:off x="5252000" y="2231525"/>
              <a:ext cx="19875" cy="90125"/>
            </a:xfrm>
            <a:custGeom>
              <a:avLst/>
              <a:gdLst/>
              <a:ahLst/>
              <a:cxnLst/>
              <a:rect l="l" t="t" r="r" b="b"/>
              <a:pathLst>
                <a:path w="795" h="3605" extrusionOk="0">
                  <a:moveTo>
                    <a:pt x="316" y="1"/>
                  </a:moveTo>
                  <a:cubicBezTo>
                    <a:pt x="139" y="1"/>
                    <a:pt x="1" y="152"/>
                    <a:pt x="1" y="328"/>
                  </a:cubicBezTo>
                  <a:lnTo>
                    <a:pt x="51" y="3289"/>
                  </a:lnTo>
                  <a:cubicBezTo>
                    <a:pt x="51" y="3466"/>
                    <a:pt x="190" y="3604"/>
                    <a:pt x="379" y="3604"/>
                  </a:cubicBezTo>
                  <a:cubicBezTo>
                    <a:pt x="555" y="3604"/>
                    <a:pt x="694" y="3466"/>
                    <a:pt x="706" y="3289"/>
                  </a:cubicBezTo>
                  <a:lnTo>
                    <a:pt x="794" y="328"/>
                  </a:lnTo>
                  <a:cubicBezTo>
                    <a:pt x="794" y="152"/>
                    <a:pt x="656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17;p45">
              <a:extLst>
                <a:ext uri="{FF2B5EF4-FFF2-40B4-BE49-F238E27FC236}">
                  <a16:creationId xmlns:a16="http://schemas.microsoft.com/office/drawing/2014/main" id="{5258BA30-467A-7229-E581-1D716B1C972F}"/>
                </a:ext>
              </a:extLst>
            </p:cNvPr>
            <p:cNvSpPr/>
            <p:nvPr/>
          </p:nvSpPr>
          <p:spPr>
            <a:xfrm>
              <a:off x="5218300" y="2653400"/>
              <a:ext cx="95775" cy="73575"/>
            </a:xfrm>
            <a:custGeom>
              <a:avLst/>
              <a:gdLst/>
              <a:ahLst/>
              <a:cxnLst/>
              <a:rect l="l" t="t" r="r" b="b"/>
              <a:pathLst>
                <a:path w="3831" h="2943" extrusionOk="0">
                  <a:moveTo>
                    <a:pt x="1923" y="0"/>
                  </a:moveTo>
                  <a:cubicBezTo>
                    <a:pt x="1629" y="0"/>
                    <a:pt x="1331" y="89"/>
                    <a:pt x="1071" y="275"/>
                  </a:cubicBezTo>
                  <a:cubicBezTo>
                    <a:pt x="0" y="1019"/>
                    <a:pt x="378" y="2695"/>
                    <a:pt x="1676" y="2922"/>
                  </a:cubicBezTo>
                  <a:cubicBezTo>
                    <a:pt x="1762" y="2936"/>
                    <a:pt x="1847" y="2943"/>
                    <a:pt x="1930" y="2943"/>
                  </a:cubicBezTo>
                  <a:cubicBezTo>
                    <a:pt x="3077" y="2943"/>
                    <a:pt x="3830" y="1616"/>
                    <a:pt x="3125" y="628"/>
                  </a:cubicBezTo>
                  <a:cubicBezTo>
                    <a:pt x="2840" y="220"/>
                    <a:pt x="2386" y="0"/>
                    <a:pt x="1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18;p45">
              <a:extLst>
                <a:ext uri="{FF2B5EF4-FFF2-40B4-BE49-F238E27FC236}">
                  <a16:creationId xmlns:a16="http://schemas.microsoft.com/office/drawing/2014/main" id="{C1682A6F-2D71-EC78-6257-D85B311767AF}"/>
                </a:ext>
              </a:extLst>
            </p:cNvPr>
            <p:cNvSpPr/>
            <p:nvPr/>
          </p:nvSpPr>
          <p:spPr>
            <a:xfrm>
              <a:off x="5122200" y="2485750"/>
              <a:ext cx="158175" cy="217850"/>
            </a:xfrm>
            <a:custGeom>
              <a:avLst/>
              <a:gdLst/>
              <a:ahLst/>
              <a:cxnLst/>
              <a:rect l="l" t="t" r="r" b="b"/>
              <a:pathLst>
                <a:path w="6327" h="8714" extrusionOk="0">
                  <a:moveTo>
                    <a:pt x="1" y="0"/>
                  </a:moveTo>
                  <a:lnTo>
                    <a:pt x="5558" y="8569"/>
                  </a:lnTo>
                  <a:cubicBezTo>
                    <a:pt x="5613" y="8663"/>
                    <a:pt x="5717" y="8714"/>
                    <a:pt x="5824" y="8714"/>
                  </a:cubicBezTo>
                  <a:cubicBezTo>
                    <a:pt x="5889" y="8714"/>
                    <a:pt x="5955" y="8695"/>
                    <a:pt x="6012" y="8657"/>
                  </a:cubicBezTo>
                  <a:lnTo>
                    <a:pt x="6138" y="8569"/>
                  </a:lnTo>
                  <a:cubicBezTo>
                    <a:pt x="6289" y="8456"/>
                    <a:pt x="6327" y="8254"/>
                    <a:pt x="6213" y="81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19;p45">
              <a:extLst>
                <a:ext uri="{FF2B5EF4-FFF2-40B4-BE49-F238E27FC236}">
                  <a16:creationId xmlns:a16="http://schemas.microsoft.com/office/drawing/2014/main" id="{28B3FFA0-AE23-E81E-3A2A-8ECDD2D629F5}"/>
                </a:ext>
              </a:extLst>
            </p:cNvPr>
            <p:cNvSpPr/>
            <p:nvPr/>
          </p:nvSpPr>
          <p:spPr>
            <a:xfrm>
              <a:off x="5612075" y="2674425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288" y="1"/>
                  </a:moveTo>
                  <a:cubicBezTo>
                    <a:pt x="3280" y="1"/>
                    <a:pt x="3272" y="1"/>
                    <a:pt x="3264" y="1"/>
                  </a:cubicBezTo>
                  <a:lnTo>
                    <a:pt x="315" y="127"/>
                  </a:lnTo>
                  <a:cubicBezTo>
                    <a:pt x="139" y="127"/>
                    <a:pt x="0" y="279"/>
                    <a:pt x="0" y="455"/>
                  </a:cubicBezTo>
                  <a:lnTo>
                    <a:pt x="0" y="468"/>
                  </a:lnTo>
                  <a:cubicBezTo>
                    <a:pt x="13" y="644"/>
                    <a:pt x="152" y="783"/>
                    <a:pt x="328" y="783"/>
                  </a:cubicBezTo>
                  <a:lnTo>
                    <a:pt x="3277" y="783"/>
                  </a:lnTo>
                  <a:cubicBezTo>
                    <a:pt x="3466" y="783"/>
                    <a:pt x="3604" y="631"/>
                    <a:pt x="3604" y="442"/>
                  </a:cubicBezTo>
                  <a:lnTo>
                    <a:pt x="3604" y="316"/>
                  </a:lnTo>
                  <a:cubicBezTo>
                    <a:pt x="3604" y="135"/>
                    <a:pt x="3465" y="1"/>
                    <a:pt x="328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20;p45">
              <a:extLst>
                <a:ext uri="{FF2B5EF4-FFF2-40B4-BE49-F238E27FC236}">
                  <a16:creationId xmlns:a16="http://schemas.microsoft.com/office/drawing/2014/main" id="{347B2615-0B80-CE02-6813-247C1F1E8000}"/>
                </a:ext>
              </a:extLst>
            </p:cNvPr>
            <p:cNvSpPr/>
            <p:nvPr/>
          </p:nvSpPr>
          <p:spPr>
            <a:xfrm>
              <a:off x="4811600" y="2666250"/>
              <a:ext cx="90125" cy="19575"/>
            </a:xfrm>
            <a:custGeom>
              <a:avLst/>
              <a:gdLst/>
              <a:ahLst/>
              <a:cxnLst/>
              <a:rect l="l" t="t" r="r" b="b"/>
              <a:pathLst>
                <a:path w="3605" h="783" extrusionOk="0">
                  <a:moveTo>
                    <a:pt x="353" y="1"/>
                  </a:moveTo>
                  <a:cubicBezTo>
                    <a:pt x="164" y="1"/>
                    <a:pt x="13" y="139"/>
                    <a:pt x="13" y="316"/>
                  </a:cubicBezTo>
                  <a:lnTo>
                    <a:pt x="13" y="454"/>
                  </a:lnTo>
                  <a:cubicBezTo>
                    <a:pt x="0" y="643"/>
                    <a:pt x="152" y="782"/>
                    <a:pt x="328" y="782"/>
                  </a:cubicBezTo>
                  <a:lnTo>
                    <a:pt x="3277" y="782"/>
                  </a:lnTo>
                  <a:cubicBezTo>
                    <a:pt x="3453" y="782"/>
                    <a:pt x="3604" y="643"/>
                    <a:pt x="3604" y="467"/>
                  </a:cubicBezTo>
                  <a:cubicBezTo>
                    <a:pt x="3604" y="291"/>
                    <a:pt x="3466" y="139"/>
                    <a:pt x="3289" y="127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6;p26">
            <a:extLst>
              <a:ext uri="{FF2B5EF4-FFF2-40B4-BE49-F238E27FC236}">
                <a16:creationId xmlns:a16="http://schemas.microsoft.com/office/drawing/2014/main" id="{9C987746-D228-343E-E140-43E66103DBC2}"/>
              </a:ext>
            </a:extLst>
          </p:cNvPr>
          <p:cNvSpPr txBox="1">
            <a:spLocks/>
          </p:cNvSpPr>
          <p:nvPr/>
        </p:nvSpPr>
        <p:spPr>
          <a:xfrm>
            <a:off x="3175749" y="2990501"/>
            <a:ext cx="1310174" cy="32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BG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B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e</a:t>
            </a:r>
            <a:r>
              <a:rPr lang="en-BG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st </a:t>
            </a:r>
            <a:r>
              <a:rPr lang="en-BG" sz="1800" dirty="0">
                <a:solidFill>
                  <a:srgbClr val="D1D5DB"/>
                </a:solidFill>
                <a:latin typeface="Söhne"/>
              </a:rPr>
              <a:t>Case  </a:t>
            </a:r>
          </a:p>
        </p:txBody>
      </p:sp>
      <p:sp>
        <p:nvSpPr>
          <p:cNvPr id="475" name="Google Shape;466;p26">
            <a:extLst>
              <a:ext uri="{FF2B5EF4-FFF2-40B4-BE49-F238E27FC236}">
                <a16:creationId xmlns:a16="http://schemas.microsoft.com/office/drawing/2014/main" id="{B18A1D6E-43FC-6103-86FC-6A4399DCFED2}"/>
              </a:ext>
            </a:extLst>
          </p:cNvPr>
          <p:cNvSpPr txBox="1">
            <a:spLocks/>
          </p:cNvSpPr>
          <p:nvPr/>
        </p:nvSpPr>
        <p:spPr>
          <a:xfrm>
            <a:off x="3069489" y="3473961"/>
            <a:ext cx="1754762" cy="32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BG" sz="1800" dirty="0">
                <a:solidFill>
                  <a:schemeClr val="accent3"/>
                </a:solidFill>
                <a:latin typeface="Share Tech"/>
                <a:cs typeface="Arial"/>
              </a:rPr>
              <a:t>Average</a:t>
            </a:r>
            <a:r>
              <a:rPr lang="en-BG" sz="1800" dirty="0">
                <a:solidFill>
                  <a:srgbClr val="D1D5DB"/>
                </a:solidFill>
                <a:latin typeface="Söhne"/>
              </a:rPr>
              <a:t> Case  </a:t>
            </a:r>
          </a:p>
        </p:txBody>
      </p:sp>
      <p:sp>
        <p:nvSpPr>
          <p:cNvPr id="476" name="Google Shape;466;p26">
            <a:extLst>
              <a:ext uri="{FF2B5EF4-FFF2-40B4-BE49-F238E27FC236}">
                <a16:creationId xmlns:a16="http://schemas.microsoft.com/office/drawing/2014/main" id="{FF516EA9-B5BD-E80A-D7F9-CE517CE0AB50}"/>
              </a:ext>
            </a:extLst>
          </p:cNvPr>
          <p:cNvSpPr txBox="1">
            <a:spLocks/>
          </p:cNvSpPr>
          <p:nvPr/>
        </p:nvSpPr>
        <p:spPr>
          <a:xfrm>
            <a:off x="3166605" y="3971589"/>
            <a:ext cx="1754762" cy="32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BG" sz="1800" dirty="0">
                <a:solidFill>
                  <a:srgbClr val="FF0000"/>
                </a:solidFill>
                <a:latin typeface="Söhne"/>
              </a:rPr>
              <a:t>Worst</a:t>
            </a:r>
            <a:r>
              <a:rPr lang="en-BG" sz="1800" dirty="0">
                <a:solidFill>
                  <a:srgbClr val="D1D5DB"/>
                </a:solidFill>
                <a:latin typeface="Söhne"/>
              </a:rPr>
              <a:t> Case  </a:t>
            </a:r>
          </a:p>
        </p:txBody>
      </p:sp>
      <p:sp>
        <p:nvSpPr>
          <p:cNvPr id="478" name="Google Shape;1823;p52">
            <a:extLst>
              <a:ext uri="{FF2B5EF4-FFF2-40B4-BE49-F238E27FC236}">
                <a16:creationId xmlns:a16="http://schemas.microsoft.com/office/drawing/2014/main" id="{320D1382-A557-6CC3-76CB-1351C3981D11}"/>
              </a:ext>
            </a:extLst>
          </p:cNvPr>
          <p:cNvSpPr/>
          <p:nvPr/>
        </p:nvSpPr>
        <p:spPr>
          <a:xfrm>
            <a:off x="2995988" y="3120269"/>
            <a:ext cx="197975" cy="232480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1823;p52">
            <a:extLst>
              <a:ext uri="{FF2B5EF4-FFF2-40B4-BE49-F238E27FC236}">
                <a16:creationId xmlns:a16="http://schemas.microsoft.com/office/drawing/2014/main" id="{9A9E228C-9F7C-C0C5-098E-EE66E9F6FD57}"/>
              </a:ext>
            </a:extLst>
          </p:cNvPr>
          <p:cNvSpPr/>
          <p:nvPr/>
        </p:nvSpPr>
        <p:spPr>
          <a:xfrm>
            <a:off x="3001345" y="4095680"/>
            <a:ext cx="197975" cy="232480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1823;p52">
            <a:extLst>
              <a:ext uri="{FF2B5EF4-FFF2-40B4-BE49-F238E27FC236}">
                <a16:creationId xmlns:a16="http://schemas.microsoft.com/office/drawing/2014/main" id="{A0FC1D4F-1AB6-9A9C-BCCB-CCA576CE1129}"/>
              </a:ext>
            </a:extLst>
          </p:cNvPr>
          <p:cNvSpPr/>
          <p:nvPr/>
        </p:nvSpPr>
        <p:spPr>
          <a:xfrm>
            <a:off x="2990223" y="3599392"/>
            <a:ext cx="197975" cy="232480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5" name="Picture 484">
            <a:extLst>
              <a:ext uri="{FF2B5EF4-FFF2-40B4-BE49-F238E27FC236}">
                <a16:creationId xmlns:a16="http://schemas.microsoft.com/office/drawing/2014/main" id="{064BBBAE-6B81-6631-CEBD-0654BFE68C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28" y="3283024"/>
            <a:ext cx="3385910" cy="79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73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22C6718C-DC50-2F62-50C7-E5D2C444B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419FF40A-37FE-8EE8-344F-3A844E645D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362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Big-O </a:t>
            </a:r>
            <a:r>
              <a:rPr lang="en-US" dirty="0"/>
              <a:t>notations</a:t>
            </a:r>
            <a:endParaRPr dirty="0"/>
          </a:p>
        </p:txBody>
      </p:sp>
      <p:sp>
        <p:nvSpPr>
          <p:cNvPr id="2" name="Google Shape;466;p26">
            <a:extLst>
              <a:ext uri="{FF2B5EF4-FFF2-40B4-BE49-F238E27FC236}">
                <a16:creationId xmlns:a16="http://schemas.microsoft.com/office/drawing/2014/main" id="{997B1CB0-9CB3-B4C4-EF80-3AD714B50A45}"/>
              </a:ext>
            </a:extLst>
          </p:cNvPr>
          <p:cNvSpPr txBox="1">
            <a:spLocks/>
          </p:cNvSpPr>
          <p:nvPr/>
        </p:nvSpPr>
        <p:spPr>
          <a:xfrm>
            <a:off x="819302" y="1146232"/>
            <a:ext cx="7368222" cy="77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GB" sz="1800" dirty="0"/>
              <a:t>Mathematical notation used in computer science to describe the complexity (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performance</a:t>
            </a:r>
            <a:r>
              <a:rPr lang="en-GB" sz="1800" dirty="0"/>
              <a:t>) of an algorithm in terms of its input size</a:t>
            </a:r>
            <a:endParaRPr lang="en-BG" sz="1800" dirty="0"/>
          </a:p>
        </p:txBody>
      </p:sp>
      <p:sp>
        <p:nvSpPr>
          <p:cNvPr id="5" name="Google Shape;1240;p44">
            <a:extLst>
              <a:ext uri="{FF2B5EF4-FFF2-40B4-BE49-F238E27FC236}">
                <a16:creationId xmlns:a16="http://schemas.microsoft.com/office/drawing/2014/main" id="{CAA4CBCA-4E85-4675-7348-C107F550BA3E}"/>
              </a:ext>
            </a:extLst>
          </p:cNvPr>
          <p:cNvSpPr/>
          <p:nvPr/>
        </p:nvSpPr>
        <p:spPr>
          <a:xfrm>
            <a:off x="819302" y="1926194"/>
            <a:ext cx="7702823" cy="293841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41;p44">
            <a:extLst>
              <a:ext uri="{FF2B5EF4-FFF2-40B4-BE49-F238E27FC236}">
                <a16:creationId xmlns:a16="http://schemas.microsoft.com/office/drawing/2014/main" id="{72CF84D9-AAEF-BB21-E568-12E61BACA745}"/>
              </a:ext>
            </a:extLst>
          </p:cNvPr>
          <p:cNvSpPr/>
          <p:nvPr/>
        </p:nvSpPr>
        <p:spPr>
          <a:xfrm>
            <a:off x="941832" y="2082951"/>
            <a:ext cx="7446643" cy="264887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1C593-8820-F58A-3722-3A54B752EAB2}"/>
              </a:ext>
            </a:extLst>
          </p:cNvPr>
          <p:cNvSpPr txBox="1"/>
          <p:nvPr/>
        </p:nvSpPr>
        <p:spPr>
          <a:xfrm>
            <a:off x="1188721" y="2066545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Maven Pro"/>
              </a:rPr>
              <a:t>Complexity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24624-95FE-3DAD-D057-B540DF6AC841}"/>
              </a:ext>
            </a:extLst>
          </p:cNvPr>
          <p:cNvSpPr txBox="1"/>
          <p:nvPr/>
        </p:nvSpPr>
        <p:spPr>
          <a:xfrm>
            <a:off x="3383280" y="208295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Maven Pro"/>
              </a:rPr>
              <a:t>Notation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81613-BF42-6230-68FB-401AFCDE07D9}"/>
              </a:ext>
            </a:extLst>
          </p:cNvPr>
          <p:cNvSpPr txBox="1"/>
          <p:nvPr/>
        </p:nvSpPr>
        <p:spPr>
          <a:xfrm>
            <a:off x="5948172" y="208295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Maven Pro"/>
              </a:rPr>
              <a:t>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ACC7-3263-82EA-DD41-E942BC448E64}"/>
              </a:ext>
            </a:extLst>
          </p:cNvPr>
          <p:cNvSpPr txBox="1"/>
          <p:nvPr/>
        </p:nvSpPr>
        <p:spPr>
          <a:xfrm>
            <a:off x="5179802" y="2369508"/>
            <a:ext cx="3007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lt1"/>
                </a:solidFill>
                <a:latin typeface="Maven Pro"/>
                <a:sym typeface="Maven Pro"/>
              </a:rPr>
              <a:t>Does not depend on the input data size</a:t>
            </a:r>
            <a:endParaRPr lang="en-BG" sz="105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439C1-23A0-4FC5-56EA-1D8A79186416}"/>
              </a:ext>
            </a:extLst>
          </p:cNvPr>
          <p:cNvSpPr txBox="1"/>
          <p:nvPr/>
        </p:nvSpPr>
        <p:spPr>
          <a:xfrm>
            <a:off x="5179801" y="2537509"/>
            <a:ext cx="3007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  <a:latin typeface="Share Tech"/>
                <a:sym typeface="Maven Pro"/>
              </a:rPr>
              <a:t>(n = 1,000,000 -&gt; const operations)</a:t>
            </a:r>
            <a:endParaRPr lang="en-BG" sz="1100" dirty="0">
              <a:solidFill>
                <a:schemeClr val="accent3"/>
              </a:solidFill>
              <a:latin typeface="Share Tech"/>
              <a:sym typeface="Maven Pr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0BA48F-BF49-0033-38A1-ADF53DFD2923}"/>
              </a:ext>
            </a:extLst>
          </p:cNvPr>
          <p:cNvSpPr txBox="1"/>
          <p:nvPr/>
        </p:nvSpPr>
        <p:spPr>
          <a:xfrm>
            <a:off x="3788039" y="2417313"/>
            <a:ext cx="60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800" dirty="0">
                <a:solidFill>
                  <a:schemeClr val="accent3"/>
                </a:solidFill>
                <a:latin typeface="Share Tech"/>
                <a:sym typeface="Maven Pro"/>
              </a:rPr>
              <a:t>O(1)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A54CF5-795A-FEE5-4F68-E1E9E44310A0}"/>
              </a:ext>
            </a:extLst>
          </p:cNvPr>
          <p:cNvSpPr txBox="1"/>
          <p:nvPr/>
        </p:nvSpPr>
        <p:spPr>
          <a:xfrm>
            <a:off x="1188720" y="2423111"/>
            <a:ext cx="143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600" dirty="0">
                <a:solidFill>
                  <a:schemeClr val="lt1"/>
                </a:solidFill>
                <a:latin typeface="Maven Pro"/>
                <a:sym typeface="Maven Pro"/>
              </a:rPr>
              <a:t>Constant</a:t>
            </a:r>
          </a:p>
        </p:txBody>
      </p:sp>
      <p:sp>
        <p:nvSpPr>
          <p:cNvPr id="24" name="Google Shape;662;p31">
            <a:extLst>
              <a:ext uri="{FF2B5EF4-FFF2-40B4-BE49-F238E27FC236}">
                <a16:creationId xmlns:a16="http://schemas.microsoft.com/office/drawing/2014/main" id="{62DFAA31-2B14-A9E0-56B2-19C4491248E2}"/>
              </a:ext>
            </a:extLst>
          </p:cNvPr>
          <p:cNvSpPr/>
          <p:nvPr/>
        </p:nvSpPr>
        <p:spPr>
          <a:xfrm rot="16200000">
            <a:off x="4558284" y="-699591"/>
            <a:ext cx="45719" cy="7004304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62;p31">
            <a:extLst>
              <a:ext uri="{FF2B5EF4-FFF2-40B4-BE49-F238E27FC236}">
                <a16:creationId xmlns:a16="http://schemas.microsoft.com/office/drawing/2014/main" id="{30F12032-DC58-2ECB-57BB-DF239F19824A}"/>
              </a:ext>
            </a:extLst>
          </p:cNvPr>
          <p:cNvSpPr/>
          <p:nvPr/>
        </p:nvSpPr>
        <p:spPr>
          <a:xfrm rot="16200000">
            <a:off x="4539996" y="-931242"/>
            <a:ext cx="45719" cy="674827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2;p31">
            <a:extLst>
              <a:ext uri="{FF2B5EF4-FFF2-40B4-BE49-F238E27FC236}">
                <a16:creationId xmlns:a16="http://schemas.microsoft.com/office/drawing/2014/main" id="{B85504D3-9A54-B835-9BE4-2A68CCA2A5A1}"/>
              </a:ext>
            </a:extLst>
          </p:cNvPr>
          <p:cNvSpPr/>
          <p:nvPr/>
        </p:nvSpPr>
        <p:spPr>
          <a:xfrm rot="16200000">
            <a:off x="4558284" y="-335463"/>
            <a:ext cx="45719" cy="7004304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62;p31">
            <a:extLst>
              <a:ext uri="{FF2B5EF4-FFF2-40B4-BE49-F238E27FC236}">
                <a16:creationId xmlns:a16="http://schemas.microsoft.com/office/drawing/2014/main" id="{278BBD0E-8551-DB9F-A66D-DCCC31638C5C}"/>
              </a:ext>
            </a:extLst>
          </p:cNvPr>
          <p:cNvSpPr/>
          <p:nvPr/>
        </p:nvSpPr>
        <p:spPr>
          <a:xfrm rot="16200000">
            <a:off x="4558284" y="24853"/>
            <a:ext cx="45719" cy="7004304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62;p31">
            <a:extLst>
              <a:ext uri="{FF2B5EF4-FFF2-40B4-BE49-F238E27FC236}">
                <a16:creationId xmlns:a16="http://schemas.microsoft.com/office/drawing/2014/main" id="{374896E4-FEEA-BB6F-D79B-25893A1424EE}"/>
              </a:ext>
            </a:extLst>
          </p:cNvPr>
          <p:cNvSpPr/>
          <p:nvPr/>
        </p:nvSpPr>
        <p:spPr>
          <a:xfrm rot="16200000">
            <a:off x="4558284" y="385169"/>
            <a:ext cx="45719" cy="7004304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62;p31">
            <a:extLst>
              <a:ext uri="{FF2B5EF4-FFF2-40B4-BE49-F238E27FC236}">
                <a16:creationId xmlns:a16="http://schemas.microsoft.com/office/drawing/2014/main" id="{A9B1D9F7-D7BB-1ECA-82B5-378D2B67306A}"/>
              </a:ext>
            </a:extLst>
          </p:cNvPr>
          <p:cNvSpPr/>
          <p:nvPr/>
        </p:nvSpPr>
        <p:spPr>
          <a:xfrm rot="16200000">
            <a:off x="4558284" y="745485"/>
            <a:ext cx="45719" cy="7004304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62;p31">
            <a:extLst>
              <a:ext uri="{FF2B5EF4-FFF2-40B4-BE49-F238E27FC236}">
                <a16:creationId xmlns:a16="http://schemas.microsoft.com/office/drawing/2014/main" id="{9C09FF8D-73AE-F19C-8DDD-F24760244F00}"/>
              </a:ext>
            </a:extLst>
          </p:cNvPr>
          <p:cNvSpPr/>
          <p:nvPr/>
        </p:nvSpPr>
        <p:spPr>
          <a:xfrm rot="16200000" flipH="1">
            <a:off x="4539997" y="1188096"/>
            <a:ext cx="45719" cy="6748273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2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D05CC5-2BC4-48CE-AE09-95F27D43CA1D}"/>
              </a:ext>
            </a:extLst>
          </p:cNvPr>
          <p:cNvSpPr txBox="1"/>
          <p:nvPr/>
        </p:nvSpPr>
        <p:spPr>
          <a:xfrm>
            <a:off x="1188720" y="2805166"/>
            <a:ext cx="143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600" dirty="0">
                <a:solidFill>
                  <a:schemeClr val="lt1"/>
                </a:solidFill>
                <a:latin typeface="Maven Pro"/>
                <a:sym typeface="Maven Pro"/>
              </a:rPr>
              <a:t>Logaritmic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AB610E-5F1C-7A94-5AC7-38867F435F6B}"/>
              </a:ext>
            </a:extLst>
          </p:cNvPr>
          <p:cNvSpPr txBox="1"/>
          <p:nvPr/>
        </p:nvSpPr>
        <p:spPr>
          <a:xfrm>
            <a:off x="1197864" y="3169185"/>
            <a:ext cx="143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600" dirty="0">
                <a:solidFill>
                  <a:schemeClr val="lt1"/>
                </a:solidFill>
                <a:latin typeface="Maven Pro"/>
                <a:sym typeface="Maven Pro"/>
              </a:rPr>
              <a:t>Linear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F39324-0CB4-8737-4BA5-D088C3BF0140}"/>
              </a:ext>
            </a:extLst>
          </p:cNvPr>
          <p:cNvSpPr txBox="1"/>
          <p:nvPr/>
        </p:nvSpPr>
        <p:spPr>
          <a:xfrm>
            <a:off x="1188720" y="3536814"/>
            <a:ext cx="143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600" dirty="0">
                <a:solidFill>
                  <a:schemeClr val="lt1"/>
                </a:solidFill>
                <a:latin typeface="Maven Pro"/>
                <a:sym typeface="Maven Pro"/>
              </a:rPr>
              <a:t>Quadratic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96570A-090B-4731-20AF-0CF4AC854645}"/>
              </a:ext>
            </a:extLst>
          </p:cNvPr>
          <p:cNvSpPr txBox="1"/>
          <p:nvPr/>
        </p:nvSpPr>
        <p:spPr>
          <a:xfrm>
            <a:off x="1188720" y="3890721"/>
            <a:ext cx="143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600" dirty="0">
                <a:solidFill>
                  <a:schemeClr val="lt1"/>
                </a:solidFill>
                <a:latin typeface="Maven Pro"/>
                <a:sym typeface="Maven Pro"/>
              </a:rPr>
              <a:t>Cubic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4EE66-31D3-AF18-57D5-39860D529A54}"/>
              </a:ext>
            </a:extLst>
          </p:cNvPr>
          <p:cNvSpPr txBox="1"/>
          <p:nvPr/>
        </p:nvSpPr>
        <p:spPr>
          <a:xfrm>
            <a:off x="1188720" y="4239058"/>
            <a:ext cx="1435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600" dirty="0">
                <a:solidFill>
                  <a:schemeClr val="lt1"/>
                </a:solidFill>
                <a:latin typeface="Maven Pro"/>
                <a:sym typeface="Maven Pro"/>
              </a:rPr>
              <a:t>Exponential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06849F-B27F-24C7-771C-E352AB9B6C39}"/>
              </a:ext>
            </a:extLst>
          </p:cNvPr>
          <p:cNvSpPr txBox="1"/>
          <p:nvPr/>
        </p:nvSpPr>
        <p:spPr>
          <a:xfrm>
            <a:off x="3614303" y="2806396"/>
            <a:ext cx="93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800" dirty="0">
                <a:solidFill>
                  <a:schemeClr val="accent3"/>
                </a:solidFill>
                <a:latin typeface="Share Tech"/>
                <a:sym typeface="Maven Pro"/>
              </a:rPr>
              <a:t>O(log n)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F6B712-51CF-69C9-1F80-92C5E73D5B80}"/>
              </a:ext>
            </a:extLst>
          </p:cNvPr>
          <p:cNvSpPr txBox="1"/>
          <p:nvPr/>
        </p:nvSpPr>
        <p:spPr>
          <a:xfrm>
            <a:off x="3788039" y="3154710"/>
            <a:ext cx="60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800" dirty="0">
                <a:solidFill>
                  <a:schemeClr val="accent3"/>
                </a:solidFill>
                <a:latin typeface="Share Tech"/>
                <a:sym typeface="Maven Pro"/>
              </a:rPr>
              <a:t>O(n)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FC9101-0F56-0D84-BC09-79AC4A4529A8}"/>
              </a:ext>
            </a:extLst>
          </p:cNvPr>
          <p:cNvSpPr txBox="1"/>
          <p:nvPr/>
        </p:nvSpPr>
        <p:spPr>
          <a:xfrm>
            <a:off x="3678310" y="3520670"/>
            <a:ext cx="84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800" dirty="0">
                <a:solidFill>
                  <a:schemeClr val="accent3"/>
                </a:solidFill>
                <a:latin typeface="Share Tech"/>
                <a:sym typeface="Maven Pro"/>
              </a:rPr>
              <a:t>O(n^2)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17305C-8ADB-85F0-8A72-CF25B87956CA}"/>
              </a:ext>
            </a:extLst>
          </p:cNvPr>
          <p:cNvSpPr txBox="1"/>
          <p:nvPr/>
        </p:nvSpPr>
        <p:spPr>
          <a:xfrm>
            <a:off x="3687454" y="3877471"/>
            <a:ext cx="85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800" dirty="0">
                <a:solidFill>
                  <a:schemeClr val="accent3"/>
                </a:solidFill>
                <a:latin typeface="Share Tech"/>
                <a:sym typeface="Maven Pro"/>
              </a:rPr>
              <a:t>O(n^3)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7E3680-5068-786B-C21D-66421F289D4C}"/>
              </a:ext>
            </a:extLst>
          </p:cNvPr>
          <p:cNvSpPr txBox="1"/>
          <p:nvPr/>
        </p:nvSpPr>
        <p:spPr>
          <a:xfrm>
            <a:off x="3660023" y="4232431"/>
            <a:ext cx="93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1800" dirty="0">
                <a:solidFill>
                  <a:schemeClr val="accent3"/>
                </a:solidFill>
                <a:latin typeface="Share Tech"/>
                <a:sym typeface="Maven Pro"/>
              </a:rPr>
              <a:t>O(2^n)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B349816-83AA-2680-57CF-00A4375DB06F}"/>
              </a:ext>
            </a:extLst>
          </p:cNvPr>
          <p:cNvSpPr txBox="1"/>
          <p:nvPr/>
        </p:nvSpPr>
        <p:spPr>
          <a:xfrm>
            <a:off x="4910875" y="2743377"/>
            <a:ext cx="35929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lt1"/>
                </a:solidFill>
                <a:latin typeface="Maven Pro"/>
              </a:rPr>
              <a:t>Grows logarithmically with the size of the input</a:t>
            </a:r>
            <a:endParaRPr lang="en-BG" sz="105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3DED2FBD-43A4-9587-230A-130A5DC39918}"/>
              </a:ext>
            </a:extLst>
          </p:cNvPr>
          <p:cNvSpPr txBox="1"/>
          <p:nvPr/>
        </p:nvSpPr>
        <p:spPr>
          <a:xfrm>
            <a:off x="5185304" y="3096770"/>
            <a:ext cx="3007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lt1"/>
                </a:solidFill>
                <a:latin typeface="Maven Pro"/>
              </a:rPr>
              <a:t>Grows linearly with the size of the input</a:t>
            </a:r>
            <a:endParaRPr lang="en-BG" sz="105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C61B8618-1ED8-660F-DE88-AE32590CB86D}"/>
              </a:ext>
            </a:extLst>
          </p:cNvPr>
          <p:cNvSpPr txBox="1"/>
          <p:nvPr/>
        </p:nvSpPr>
        <p:spPr>
          <a:xfrm>
            <a:off x="5185304" y="3447380"/>
            <a:ext cx="3007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lt1"/>
                </a:solidFill>
                <a:latin typeface="Maven Pro"/>
              </a:rPr>
              <a:t>Grows quadratically with the size of the input</a:t>
            </a:r>
            <a:endParaRPr lang="en-BG" sz="105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F00CD43D-EA2D-78A2-4FDF-7944D88C271F}"/>
              </a:ext>
            </a:extLst>
          </p:cNvPr>
          <p:cNvSpPr txBox="1"/>
          <p:nvPr/>
        </p:nvSpPr>
        <p:spPr>
          <a:xfrm>
            <a:off x="5011459" y="3810586"/>
            <a:ext cx="33460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lt1"/>
                </a:solidFill>
                <a:latin typeface="Maven Pro"/>
              </a:rPr>
              <a:t>Grows cubically with the size of the input</a:t>
            </a:r>
            <a:endParaRPr lang="en-BG" sz="105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D70FED25-B5A9-EABA-B281-B1406798EB70}"/>
              </a:ext>
            </a:extLst>
          </p:cNvPr>
          <p:cNvSpPr txBox="1"/>
          <p:nvPr/>
        </p:nvSpPr>
        <p:spPr>
          <a:xfrm>
            <a:off x="5002316" y="4183994"/>
            <a:ext cx="3355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lt1"/>
                </a:solidFill>
                <a:latin typeface="Maven Pro"/>
              </a:rPr>
              <a:t>Grows exponentially with the size of the input</a:t>
            </a:r>
            <a:endParaRPr lang="en-BG" sz="105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3B2FA66E-57DC-21A0-505E-118B0B189AD5}"/>
              </a:ext>
            </a:extLst>
          </p:cNvPr>
          <p:cNvSpPr txBox="1"/>
          <p:nvPr/>
        </p:nvSpPr>
        <p:spPr>
          <a:xfrm>
            <a:off x="5179801" y="2918901"/>
            <a:ext cx="3007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  <a:latin typeface="Share Tech"/>
                <a:sym typeface="Maven Pro"/>
              </a:rPr>
              <a:t>(n = 1,000,000,000 -&gt; 30 operations)</a:t>
            </a:r>
            <a:endParaRPr lang="en-BG" sz="1100" dirty="0">
              <a:solidFill>
                <a:schemeClr val="accent3"/>
              </a:solidFill>
              <a:latin typeface="Share Tech"/>
              <a:sym typeface="Maven Pro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9AC5CC6B-5010-BA14-6C3C-54419E57A97E}"/>
              </a:ext>
            </a:extLst>
          </p:cNvPr>
          <p:cNvSpPr txBox="1"/>
          <p:nvPr/>
        </p:nvSpPr>
        <p:spPr>
          <a:xfrm>
            <a:off x="5198105" y="3274913"/>
            <a:ext cx="3007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  <a:latin typeface="Share Tech"/>
                <a:sym typeface="Maven Pro"/>
              </a:rPr>
              <a:t>(n = 10,000 -&gt; 10,000 operations)</a:t>
            </a:r>
            <a:endParaRPr lang="en-BG" sz="1100" dirty="0">
              <a:solidFill>
                <a:schemeClr val="accent3"/>
              </a:solidFill>
              <a:latin typeface="Share Tech"/>
              <a:sym typeface="Maven Pro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CB298F4F-9524-571D-1716-512F88BA9FCC}"/>
              </a:ext>
            </a:extLst>
          </p:cNvPr>
          <p:cNvSpPr txBox="1"/>
          <p:nvPr/>
        </p:nvSpPr>
        <p:spPr>
          <a:xfrm>
            <a:off x="5190645" y="3623818"/>
            <a:ext cx="3007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  <a:latin typeface="Share Tech"/>
                <a:sym typeface="Maven Pro"/>
              </a:rPr>
              <a:t>(n = 500 -&gt; 250,000 operations)</a:t>
            </a:r>
            <a:endParaRPr lang="en-BG" sz="1100" dirty="0">
              <a:solidFill>
                <a:schemeClr val="accent3"/>
              </a:solidFill>
              <a:latin typeface="Share Tech"/>
              <a:sym typeface="Maven Pro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4D9A14F5-7102-99DE-131A-7DC33886AF4E}"/>
              </a:ext>
            </a:extLst>
          </p:cNvPr>
          <p:cNvSpPr txBox="1"/>
          <p:nvPr/>
        </p:nvSpPr>
        <p:spPr>
          <a:xfrm>
            <a:off x="5185303" y="3977448"/>
            <a:ext cx="3007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  <a:latin typeface="Share Tech"/>
                <a:sym typeface="Maven Pro"/>
              </a:rPr>
              <a:t>(n = 200 -&gt; 8,000,000 operations)</a:t>
            </a:r>
            <a:endParaRPr lang="en-BG" sz="1100" dirty="0">
              <a:solidFill>
                <a:schemeClr val="accent3"/>
              </a:solidFill>
              <a:latin typeface="Share Tech"/>
              <a:sym typeface="Maven Pro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7D591013-44DE-EFCC-4520-2D956CB3897F}"/>
              </a:ext>
            </a:extLst>
          </p:cNvPr>
          <p:cNvSpPr txBox="1"/>
          <p:nvPr/>
        </p:nvSpPr>
        <p:spPr>
          <a:xfrm>
            <a:off x="5205360" y="4354754"/>
            <a:ext cx="3007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3"/>
                </a:solidFill>
                <a:latin typeface="Share Tech"/>
                <a:sym typeface="Maven Pro"/>
              </a:rPr>
              <a:t>(n = 20 -&gt; 1,048,576 operations)</a:t>
            </a:r>
            <a:endParaRPr lang="en-BG" sz="1100" dirty="0">
              <a:solidFill>
                <a:schemeClr val="accent3"/>
              </a:solidFill>
              <a:latin typeface="Share Tech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58530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C0C74037-8ACA-97D1-8C6D-69AD3C80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8FD4EFE2-396C-9A20-169F-D911803B1A6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362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Big-O </a:t>
            </a:r>
            <a:r>
              <a:rPr lang="en-US" dirty="0"/>
              <a:t>notations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B4F3B-B74E-C63E-923F-C51A10A639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8" y="1216152"/>
            <a:ext cx="5458968" cy="1737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54062-4F27-5482-249D-6764903C2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24" y="3088748"/>
            <a:ext cx="3435096" cy="1538116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C7EE0F3B-5420-ED6B-C7F7-41820E58732B}"/>
              </a:ext>
            </a:extLst>
          </p:cNvPr>
          <p:cNvSpPr/>
          <p:nvPr/>
        </p:nvSpPr>
        <p:spPr>
          <a:xfrm flipH="1">
            <a:off x="911627" y="3744282"/>
            <a:ext cx="2275058" cy="686369"/>
          </a:xfrm>
          <a:prstGeom prst="wedgeEllipseCallout">
            <a:avLst>
              <a:gd name="adj1" fmla="val -49755"/>
              <a:gd name="adj2" fmla="val 49144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050" b="1" dirty="0">
                <a:solidFill>
                  <a:sysClr val="windowText" lastClr="000000"/>
                </a:solidFill>
              </a:rPr>
              <a:t>We typically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focus </a:t>
            </a:r>
            <a:r>
              <a:rPr lang="en-GB" sz="1050" b="1" dirty="0">
                <a:solidFill>
                  <a:sysClr val="windowText" lastClr="000000"/>
                </a:solidFill>
              </a:rPr>
              <a:t>on the dominant or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highest-order term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9BCF9D9D-1F2D-2805-836E-40FA57EAB951}"/>
              </a:ext>
            </a:extLst>
          </p:cNvPr>
          <p:cNvSpPr/>
          <p:nvPr/>
        </p:nvSpPr>
        <p:spPr>
          <a:xfrm flipH="1">
            <a:off x="5957316" y="3076781"/>
            <a:ext cx="2514600" cy="769058"/>
          </a:xfrm>
          <a:prstGeom prst="wedgeEllipseCallout">
            <a:avLst>
              <a:gd name="adj1" fmla="val 58368"/>
              <a:gd name="adj2" fmla="val -636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BG" sz="1050" b="1" dirty="0">
                <a:solidFill>
                  <a:sysClr val="windowText" lastClr="000000"/>
                </a:solidFill>
              </a:rPr>
              <a:t>A </a:t>
            </a:r>
            <a:r>
              <a:rPr lang="en-BG" sz="1200" b="1" dirty="0">
                <a:solidFill>
                  <a:srgbClr val="00B050"/>
                </a:solidFill>
                <a:latin typeface="Share Tech"/>
              </a:rPr>
              <a:t>for loop </a:t>
            </a:r>
            <a:r>
              <a:rPr lang="en-BG" sz="1050" b="1" dirty="0">
                <a:solidFill>
                  <a:sysClr val="windowText" lastClr="000000"/>
                </a:solidFill>
              </a:rPr>
              <a:t>that iterates over a collection, typically </a:t>
            </a:r>
            <a:r>
              <a:rPr lang="en-BG" sz="1200" b="1" dirty="0">
                <a:solidFill>
                  <a:srgbClr val="00B050"/>
                </a:solidFill>
                <a:latin typeface="Share Tech"/>
              </a:rPr>
              <a:t>has O(n) </a:t>
            </a:r>
            <a:r>
              <a:rPr lang="en-BG" sz="1050" b="1" dirty="0">
                <a:solidFill>
                  <a:sysClr val="windowText" lastClr="000000"/>
                </a:solidFill>
              </a:rPr>
              <a:t>complexity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D6E751A2-7B38-E0A8-F4E9-3BBD1F8CF42E}"/>
              </a:ext>
            </a:extLst>
          </p:cNvPr>
          <p:cNvSpPr/>
          <p:nvPr/>
        </p:nvSpPr>
        <p:spPr>
          <a:xfrm>
            <a:off x="5331158" y="4162559"/>
            <a:ext cx="2310614" cy="758248"/>
          </a:xfrm>
          <a:prstGeom prst="cloudCallout">
            <a:avLst>
              <a:gd name="adj1" fmla="val -72046"/>
              <a:gd name="adj2" fmla="val -147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algn="ctr"/>
            <a:r>
              <a:rPr lang="en-BG" sz="1100" b="1" dirty="0">
                <a:solidFill>
                  <a:sysClr val="windowText" lastClr="000000"/>
                </a:solidFill>
              </a:rPr>
              <a:t>Total number of operations are </a:t>
            </a:r>
            <a:r>
              <a:rPr lang="en-BG" sz="1100" b="1" dirty="0">
                <a:solidFill>
                  <a:srgbClr val="0070C0"/>
                </a:solidFill>
                <a:latin typeface="Share Tech"/>
              </a:rPr>
              <a:t>f(n) = 3n^2 + n</a:t>
            </a:r>
            <a:endParaRPr lang="en-BG" sz="11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29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E90729E8-4B52-80FA-5129-5C86D200B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AA6C8FC2-E2B1-2FCB-F075-1146E25D84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7362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Fundamental</a:t>
            </a:r>
            <a:r>
              <a:rPr lang="en-US" sz="3200" dirty="0">
                <a:solidFill>
                  <a:schemeClr val="accent2"/>
                </a:solidFill>
              </a:rPr>
              <a:t> Data Structures </a:t>
            </a:r>
            <a:endParaRPr dirty="0"/>
          </a:p>
        </p:txBody>
      </p:sp>
      <p:sp>
        <p:nvSpPr>
          <p:cNvPr id="20" name="Google Shape;466;p26">
            <a:extLst>
              <a:ext uri="{FF2B5EF4-FFF2-40B4-BE49-F238E27FC236}">
                <a16:creationId xmlns:a16="http://schemas.microsoft.com/office/drawing/2014/main" id="{2FD2A1B4-EEE7-E28C-B6C2-A1CD797D0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9603" y="1158080"/>
            <a:ext cx="7604793" cy="77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800" dirty="0"/>
              <a:t>Structures, that require 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abstract implementation </a:t>
            </a:r>
            <a:r>
              <a:rPr lang="en-GB" sz="1800" dirty="0"/>
              <a:t>based on the specific requirements of the application</a:t>
            </a:r>
            <a:endParaRPr lang="en-BG" sz="1800" dirty="0"/>
          </a:p>
        </p:txBody>
      </p:sp>
      <p:sp>
        <p:nvSpPr>
          <p:cNvPr id="30" name="Google Shape;484;p27">
            <a:extLst>
              <a:ext uri="{FF2B5EF4-FFF2-40B4-BE49-F238E27FC236}">
                <a16:creationId xmlns:a16="http://schemas.microsoft.com/office/drawing/2014/main" id="{44425BC9-6187-2875-7618-0A79B4C183DE}"/>
              </a:ext>
            </a:extLst>
          </p:cNvPr>
          <p:cNvSpPr/>
          <p:nvPr/>
        </p:nvSpPr>
        <p:spPr>
          <a:xfrm>
            <a:off x="3025654" y="2599311"/>
            <a:ext cx="1075453" cy="1082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485;p27">
            <a:extLst>
              <a:ext uri="{FF2B5EF4-FFF2-40B4-BE49-F238E27FC236}">
                <a16:creationId xmlns:a16="http://schemas.microsoft.com/office/drawing/2014/main" id="{51371EF1-E3E3-FB12-B588-8B8987A2D1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3927" y="2499363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485;p27">
            <a:extLst>
              <a:ext uri="{FF2B5EF4-FFF2-40B4-BE49-F238E27FC236}">
                <a16:creationId xmlns:a16="http://schemas.microsoft.com/office/drawing/2014/main" id="{89148529-75B7-5069-DBB9-1088815733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92220" y="3101464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485;p27">
            <a:extLst>
              <a:ext uri="{FF2B5EF4-FFF2-40B4-BE49-F238E27FC236}">
                <a16:creationId xmlns:a16="http://schemas.microsoft.com/office/drawing/2014/main" id="{ACB3CB7D-4F24-6BFB-C308-77DD55811C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27918" y="2857117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477;p27">
            <a:extLst>
              <a:ext uri="{FF2B5EF4-FFF2-40B4-BE49-F238E27FC236}">
                <a16:creationId xmlns:a16="http://schemas.microsoft.com/office/drawing/2014/main" id="{717A0788-7715-5484-5E5D-8ED641B9BEF1}"/>
              </a:ext>
            </a:extLst>
          </p:cNvPr>
          <p:cNvSpPr txBox="1">
            <a:spLocks/>
          </p:cNvSpPr>
          <p:nvPr/>
        </p:nvSpPr>
        <p:spPr>
          <a:xfrm>
            <a:off x="1245824" y="3328588"/>
            <a:ext cx="927491" cy="51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accent3"/>
                </a:solidFill>
                <a:latin typeface="Share Tech"/>
                <a:sym typeface="Share Tech"/>
              </a:rPr>
              <a:t>Linear</a:t>
            </a:r>
          </a:p>
          <a:p>
            <a:endParaRPr lang="en" dirty="0"/>
          </a:p>
        </p:txBody>
      </p:sp>
      <p:sp>
        <p:nvSpPr>
          <p:cNvPr id="52" name="Google Shape;477;p27">
            <a:extLst>
              <a:ext uri="{FF2B5EF4-FFF2-40B4-BE49-F238E27FC236}">
                <a16:creationId xmlns:a16="http://schemas.microsoft.com/office/drawing/2014/main" id="{BF98CC0B-BBF2-2498-2D91-F5094AABB1B5}"/>
              </a:ext>
            </a:extLst>
          </p:cNvPr>
          <p:cNvSpPr txBox="1">
            <a:spLocks/>
          </p:cNvSpPr>
          <p:nvPr/>
        </p:nvSpPr>
        <p:spPr>
          <a:xfrm>
            <a:off x="2865831" y="3863687"/>
            <a:ext cx="1031715" cy="687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  <a:latin typeface="Share Tech"/>
                <a:sym typeface="Share Tech"/>
              </a:rPr>
              <a:t>Hash Tables</a:t>
            </a:r>
          </a:p>
          <a:p>
            <a:endParaRPr lang="en" dirty="0"/>
          </a:p>
        </p:txBody>
      </p:sp>
      <p:sp>
        <p:nvSpPr>
          <p:cNvPr id="53" name="Google Shape;477;p27">
            <a:extLst>
              <a:ext uri="{FF2B5EF4-FFF2-40B4-BE49-F238E27FC236}">
                <a16:creationId xmlns:a16="http://schemas.microsoft.com/office/drawing/2014/main" id="{6ADCC208-52F8-45B1-3085-A4DEDE2CC7D7}"/>
              </a:ext>
            </a:extLst>
          </p:cNvPr>
          <p:cNvSpPr txBox="1">
            <a:spLocks/>
          </p:cNvSpPr>
          <p:nvPr/>
        </p:nvSpPr>
        <p:spPr>
          <a:xfrm>
            <a:off x="4649205" y="3486818"/>
            <a:ext cx="824100" cy="687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accent2"/>
                </a:solidFill>
                <a:latin typeface="Share Tech"/>
                <a:sym typeface="Share Tech"/>
              </a:rPr>
              <a:t>Trees</a:t>
            </a:r>
          </a:p>
        </p:txBody>
      </p:sp>
      <p:sp>
        <p:nvSpPr>
          <p:cNvPr id="2" name="Google Shape;483;p27">
            <a:extLst>
              <a:ext uri="{FF2B5EF4-FFF2-40B4-BE49-F238E27FC236}">
                <a16:creationId xmlns:a16="http://schemas.microsoft.com/office/drawing/2014/main" id="{59D6A3D3-0C9D-6252-F783-580475A1E102}"/>
              </a:ext>
            </a:extLst>
          </p:cNvPr>
          <p:cNvSpPr/>
          <p:nvPr/>
        </p:nvSpPr>
        <p:spPr>
          <a:xfrm>
            <a:off x="1312942" y="1963397"/>
            <a:ext cx="1110534" cy="1082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2;p27">
            <a:extLst>
              <a:ext uri="{FF2B5EF4-FFF2-40B4-BE49-F238E27FC236}">
                <a16:creationId xmlns:a16="http://schemas.microsoft.com/office/drawing/2014/main" id="{B6EEE954-13BE-C846-4BC7-5B91A8AC1828}"/>
              </a:ext>
            </a:extLst>
          </p:cNvPr>
          <p:cNvSpPr/>
          <p:nvPr/>
        </p:nvSpPr>
        <p:spPr>
          <a:xfrm>
            <a:off x="4769265" y="2357606"/>
            <a:ext cx="1125603" cy="1008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8778;p54">
            <a:extLst>
              <a:ext uri="{FF2B5EF4-FFF2-40B4-BE49-F238E27FC236}">
                <a16:creationId xmlns:a16="http://schemas.microsoft.com/office/drawing/2014/main" id="{F04C4C89-ECEA-36BE-056C-25BCAA7F7410}"/>
              </a:ext>
            </a:extLst>
          </p:cNvPr>
          <p:cNvGrpSpPr/>
          <p:nvPr/>
        </p:nvGrpSpPr>
        <p:grpSpPr>
          <a:xfrm rot="5400000">
            <a:off x="4922989" y="2403677"/>
            <a:ext cx="833079" cy="891957"/>
            <a:chOff x="844912" y="1681380"/>
            <a:chExt cx="935611" cy="787305"/>
          </a:xfrm>
          <a:solidFill>
            <a:srgbClr val="000000"/>
          </a:solidFill>
        </p:grpSpPr>
        <p:grpSp>
          <p:nvGrpSpPr>
            <p:cNvPr id="13" name="Google Shape;8779;p54">
              <a:extLst>
                <a:ext uri="{FF2B5EF4-FFF2-40B4-BE49-F238E27FC236}">
                  <a16:creationId xmlns:a16="http://schemas.microsoft.com/office/drawing/2014/main" id="{FF169790-59E2-00FC-44CF-1F50A150A341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  <a:grpFill/>
          </p:grpSpPr>
          <p:sp>
            <p:nvSpPr>
              <p:cNvPr id="453" name="Google Shape;8780;p54">
                <a:extLst>
                  <a:ext uri="{FF2B5EF4-FFF2-40B4-BE49-F238E27FC236}">
                    <a16:creationId xmlns:a16="http://schemas.microsoft.com/office/drawing/2014/main" id="{A791FCBE-2696-E399-3534-91F36FFC8A86}"/>
                  </a:ext>
                </a:extLst>
              </p:cNvPr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8781;p54">
                <a:extLst>
                  <a:ext uri="{FF2B5EF4-FFF2-40B4-BE49-F238E27FC236}">
                    <a16:creationId xmlns:a16="http://schemas.microsoft.com/office/drawing/2014/main" id="{CD268A9B-FA7E-DFA5-9373-F5F3B642A52D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grpFill/>
              <a:ln w="9525" cap="rnd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8782;p54">
                <a:extLst>
                  <a:ext uri="{FF2B5EF4-FFF2-40B4-BE49-F238E27FC236}">
                    <a16:creationId xmlns:a16="http://schemas.microsoft.com/office/drawing/2014/main" id="{91FC693B-09C6-CE76-19DA-D1B987098DDD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grpFill/>
              <a:ln w="9525" cap="rnd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8783;p54">
                <a:extLst>
                  <a:ext uri="{FF2B5EF4-FFF2-40B4-BE49-F238E27FC236}">
                    <a16:creationId xmlns:a16="http://schemas.microsoft.com/office/drawing/2014/main" id="{7A16874E-58BE-F23D-C01F-65CA8C8EB32E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8784;p54">
                <a:extLst>
                  <a:ext uri="{FF2B5EF4-FFF2-40B4-BE49-F238E27FC236}">
                    <a16:creationId xmlns:a16="http://schemas.microsoft.com/office/drawing/2014/main" id="{0A28541D-83D8-67F6-C241-4465BFC2ACCD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8785;p54">
                <a:extLst>
                  <a:ext uri="{FF2B5EF4-FFF2-40B4-BE49-F238E27FC236}">
                    <a16:creationId xmlns:a16="http://schemas.microsoft.com/office/drawing/2014/main" id="{88B2FF66-5441-9112-18E8-7589F611D381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8786;p54">
              <a:extLst>
                <a:ext uri="{FF2B5EF4-FFF2-40B4-BE49-F238E27FC236}">
                  <a16:creationId xmlns:a16="http://schemas.microsoft.com/office/drawing/2014/main" id="{2B1AF0E7-9521-B0DD-59DB-D06426605BD2}"/>
                </a:ext>
              </a:extLst>
            </p:cNvPr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  <a:grpFill/>
          </p:grpSpPr>
          <p:sp>
            <p:nvSpPr>
              <p:cNvPr id="54" name="Google Shape;8787;p54">
                <a:extLst>
                  <a:ext uri="{FF2B5EF4-FFF2-40B4-BE49-F238E27FC236}">
                    <a16:creationId xmlns:a16="http://schemas.microsoft.com/office/drawing/2014/main" id="{1A33004D-68B5-8D94-56AB-7B1CE595C74C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8788;p54">
                <a:extLst>
                  <a:ext uri="{FF2B5EF4-FFF2-40B4-BE49-F238E27FC236}">
                    <a16:creationId xmlns:a16="http://schemas.microsoft.com/office/drawing/2014/main" id="{79D95B85-F1AA-E143-9436-30CFB912E724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  <a:grpFill/>
            </p:grpSpPr>
            <p:grpSp>
              <p:nvGrpSpPr>
                <p:cNvPr id="59" name="Google Shape;8789;p54">
                  <a:extLst>
                    <a:ext uri="{FF2B5EF4-FFF2-40B4-BE49-F238E27FC236}">
                      <a16:creationId xmlns:a16="http://schemas.microsoft.com/office/drawing/2014/main" id="{6D47D9C5-C36B-80AD-F499-F59827B6D3E7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  <a:grpFill/>
              </p:grpSpPr>
              <p:sp>
                <p:nvSpPr>
                  <p:cNvPr id="62" name="Google Shape;8790;p54">
                    <a:extLst>
                      <a:ext uri="{FF2B5EF4-FFF2-40B4-BE49-F238E27FC236}">
                        <a16:creationId xmlns:a16="http://schemas.microsoft.com/office/drawing/2014/main" id="{8FE40382-B97C-3356-A830-BE57FEEB9EA9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8791;p54">
                    <a:extLst>
                      <a:ext uri="{FF2B5EF4-FFF2-40B4-BE49-F238E27FC236}">
                        <a16:creationId xmlns:a16="http://schemas.microsoft.com/office/drawing/2014/main" id="{40CEA7A9-7DF4-BE06-5CED-A2FD189D3C0F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8792;p54">
                    <a:extLst>
                      <a:ext uri="{FF2B5EF4-FFF2-40B4-BE49-F238E27FC236}">
                        <a16:creationId xmlns:a16="http://schemas.microsoft.com/office/drawing/2014/main" id="{E6053DC2-C676-904B-16B8-31FCBCE438FF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8793;p54">
                    <a:extLst>
                      <a:ext uri="{FF2B5EF4-FFF2-40B4-BE49-F238E27FC236}">
                        <a16:creationId xmlns:a16="http://schemas.microsoft.com/office/drawing/2014/main" id="{48B9FE50-196B-9BCA-7E7A-B83DD0D705F3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8794;p54">
                    <a:extLst>
                      <a:ext uri="{FF2B5EF4-FFF2-40B4-BE49-F238E27FC236}">
                        <a16:creationId xmlns:a16="http://schemas.microsoft.com/office/drawing/2014/main" id="{5E91E11F-EEC0-489C-CAE3-A411E205833C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" name="Google Shape;8795;p54">
                    <a:extLst>
                      <a:ext uri="{FF2B5EF4-FFF2-40B4-BE49-F238E27FC236}">
                        <a16:creationId xmlns:a16="http://schemas.microsoft.com/office/drawing/2014/main" id="{473D357D-F905-08B6-9EB2-65384F081BB6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8796;p54">
                    <a:extLst>
                      <a:ext uri="{FF2B5EF4-FFF2-40B4-BE49-F238E27FC236}">
                        <a16:creationId xmlns:a16="http://schemas.microsoft.com/office/drawing/2014/main" id="{1EBA057D-C127-7422-12E1-AA52541CCFFB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" name="Google Shape;8797;p54">
                  <a:extLst>
                    <a:ext uri="{FF2B5EF4-FFF2-40B4-BE49-F238E27FC236}">
                      <a16:creationId xmlns:a16="http://schemas.microsoft.com/office/drawing/2014/main" id="{F2A92BCC-7D4D-4848-2EB6-440E4F321315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8798;p54">
                  <a:extLst>
                    <a:ext uri="{FF2B5EF4-FFF2-40B4-BE49-F238E27FC236}">
                      <a16:creationId xmlns:a16="http://schemas.microsoft.com/office/drawing/2014/main" id="{211E6BA3-4FA8-DA38-BD4C-D8CE01869758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8799;p54">
              <a:extLst>
                <a:ext uri="{FF2B5EF4-FFF2-40B4-BE49-F238E27FC236}">
                  <a16:creationId xmlns:a16="http://schemas.microsoft.com/office/drawing/2014/main" id="{B7695347-D49A-4276-BCE6-68B671A242D4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  <a:grpFill/>
          </p:grpSpPr>
          <p:sp>
            <p:nvSpPr>
              <p:cNvPr id="16" name="Google Shape;8800;p54">
                <a:extLst>
                  <a:ext uri="{FF2B5EF4-FFF2-40B4-BE49-F238E27FC236}">
                    <a16:creationId xmlns:a16="http://schemas.microsoft.com/office/drawing/2014/main" id="{2850D756-0825-0116-936C-122173EDC62B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8801;p54">
                <a:extLst>
                  <a:ext uri="{FF2B5EF4-FFF2-40B4-BE49-F238E27FC236}">
                    <a16:creationId xmlns:a16="http://schemas.microsoft.com/office/drawing/2014/main" id="{B3AB4D53-D6D1-C9DE-7B83-1D1AB7D34669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  <a:grpFill/>
            </p:grpSpPr>
            <p:grpSp>
              <p:nvGrpSpPr>
                <p:cNvPr id="18" name="Google Shape;8802;p54">
                  <a:extLst>
                    <a:ext uri="{FF2B5EF4-FFF2-40B4-BE49-F238E27FC236}">
                      <a16:creationId xmlns:a16="http://schemas.microsoft.com/office/drawing/2014/main" id="{CCAFF0F4-20F6-02E9-FBC4-57E8FCFFE1D5}"/>
                    </a:ext>
                  </a:extLst>
                </p:cNvPr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  <a:grpFill/>
              </p:grpSpPr>
              <p:sp>
                <p:nvSpPr>
                  <p:cNvPr id="23" name="Google Shape;8803;p54">
                    <a:extLst>
                      <a:ext uri="{FF2B5EF4-FFF2-40B4-BE49-F238E27FC236}">
                        <a16:creationId xmlns:a16="http://schemas.microsoft.com/office/drawing/2014/main" id="{C91B592C-0F99-D4C1-1239-78F406EC3088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8804;p54">
                    <a:extLst>
                      <a:ext uri="{FF2B5EF4-FFF2-40B4-BE49-F238E27FC236}">
                        <a16:creationId xmlns:a16="http://schemas.microsoft.com/office/drawing/2014/main" id="{E9C511B8-9641-BCB3-2C25-DCC12A4A6EAE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8805;p54">
                    <a:extLst>
                      <a:ext uri="{FF2B5EF4-FFF2-40B4-BE49-F238E27FC236}">
                        <a16:creationId xmlns:a16="http://schemas.microsoft.com/office/drawing/2014/main" id="{A4BF76FB-B1FD-BF57-1A37-EE739A6ACBF8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8806;p54">
                    <a:extLst>
                      <a:ext uri="{FF2B5EF4-FFF2-40B4-BE49-F238E27FC236}">
                        <a16:creationId xmlns:a16="http://schemas.microsoft.com/office/drawing/2014/main" id="{328B68E1-56ED-9C62-5EF6-4CE99BC55E16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8807;p54">
                    <a:extLst>
                      <a:ext uri="{FF2B5EF4-FFF2-40B4-BE49-F238E27FC236}">
                        <a16:creationId xmlns:a16="http://schemas.microsoft.com/office/drawing/2014/main" id="{EB207B61-C8F2-3C14-946E-4FEE675DD0DC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8808;p54">
                    <a:extLst>
                      <a:ext uri="{FF2B5EF4-FFF2-40B4-BE49-F238E27FC236}">
                        <a16:creationId xmlns:a16="http://schemas.microsoft.com/office/drawing/2014/main" id="{DB2EEB28-F789-37F9-2216-FF3DB5E683A7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8809;p54">
                    <a:extLst>
                      <a:ext uri="{FF2B5EF4-FFF2-40B4-BE49-F238E27FC236}">
                        <a16:creationId xmlns:a16="http://schemas.microsoft.com/office/drawing/2014/main" id="{53E23016-29E5-D9DA-B9D8-C3CD2E83BB1C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" name="Google Shape;8810;p54">
                  <a:extLst>
                    <a:ext uri="{FF2B5EF4-FFF2-40B4-BE49-F238E27FC236}">
                      <a16:creationId xmlns:a16="http://schemas.microsoft.com/office/drawing/2014/main" id="{FD22E03C-8FAE-000D-DCD4-ED808AC16964}"/>
                    </a:ext>
                  </a:extLst>
                </p:cNvPr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8811;p54">
                  <a:extLst>
                    <a:ext uri="{FF2B5EF4-FFF2-40B4-BE49-F238E27FC236}">
                      <a16:creationId xmlns:a16="http://schemas.microsoft.com/office/drawing/2014/main" id="{AC0D4BF7-B7F5-01A4-909E-84ACBA328EA6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09" name="Google Shape;8825;p54">
            <a:extLst>
              <a:ext uri="{FF2B5EF4-FFF2-40B4-BE49-F238E27FC236}">
                <a16:creationId xmlns:a16="http://schemas.microsoft.com/office/drawing/2014/main" id="{4917A3E8-37AC-1179-9472-E33617C90EA1}"/>
              </a:ext>
            </a:extLst>
          </p:cNvPr>
          <p:cNvGrpSpPr/>
          <p:nvPr/>
        </p:nvGrpSpPr>
        <p:grpSpPr>
          <a:xfrm rot="5400000">
            <a:off x="3118689" y="2693575"/>
            <a:ext cx="836286" cy="824529"/>
            <a:chOff x="2389399" y="2595741"/>
            <a:chExt cx="812796" cy="801369"/>
          </a:xfrm>
        </p:grpSpPr>
        <p:grpSp>
          <p:nvGrpSpPr>
            <p:cNvPr id="510" name="Google Shape;8826;p54">
              <a:extLst>
                <a:ext uri="{FF2B5EF4-FFF2-40B4-BE49-F238E27FC236}">
                  <a16:creationId xmlns:a16="http://schemas.microsoft.com/office/drawing/2014/main" id="{0C63FEA0-E2B3-A76B-47FC-C8301C866128}"/>
                </a:ext>
              </a:extLst>
            </p:cNvPr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561" name="Google Shape;8827;p54">
                <a:extLst>
                  <a:ext uri="{FF2B5EF4-FFF2-40B4-BE49-F238E27FC236}">
                    <a16:creationId xmlns:a16="http://schemas.microsoft.com/office/drawing/2014/main" id="{3DE245B0-2F02-1772-6651-9FDF71B3D174}"/>
                  </a:ext>
                </a:extLst>
              </p:cNvPr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828;p54">
                <a:extLst>
                  <a:ext uri="{FF2B5EF4-FFF2-40B4-BE49-F238E27FC236}">
                    <a16:creationId xmlns:a16="http://schemas.microsoft.com/office/drawing/2014/main" id="{9C976043-DCD5-0A84-363B-E058B07CB9C4}"/>
                  </a:ext>
                </a:extLst>
              </p:cNvPr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8829;p54">
                <a:extLst>
                  <a:ext uri="{FF2B5EF4-FFF2-40B4-BE49-F238E27FC236}">
                    <a16:creationId xmlns:a16="http://schemas.microsoft.com/office/drawing/2014/main" id="{A278C0DA-83B2-170E-AE7A-C6CAC3D6F3F1}"/>
                  </a:ext>
                </a:extLst>
              </p:cNvPr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8830;p54">
              <a:extLst>
                <a:ext uri="{FF2B5EF4-FFF2-40B4-BE49-F238E27FC236}">
                  <a16:creationId xmlns:a16="http://schemas.microsoft.com/office/drawing/2014/main" id="{02751D66-6BB1-5A84-029D-FD6243E0A084}"/>
                </a:ext>
              </a:extLst>
            </p:cNvPr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537" name="Google Shape;8831;p54">
                <a:extLst>
                  <a:ext uri="{FF2B5EF4-FFF2-40B4-BE49-F238E27FC236}">
                    <a16:creationId xmlns:a16="http://schemas.microsoft.com/office/drawing/2014/main" id="{581295E6-DE4F-DB95-8768-E9790065C620}"/>
                  </a:ext>
                </a:extLst>
              </p:cNvPr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554" name="Google Shape;8832;p54">
                  <a:extLst>
                    <a:ext uri="{FF2B5EF4-FFF2-40B4-BE49-F238E27FC236}">
                      <a16:creationId xmlns:a16="http://schemas.microsoft.com/office/drawing/2014/main" id="{A20B5723-1790-D87E-152D-9246D8FB38BA}"/>
                    </a:ext>
                  </a:extLst>
                </p:cNvPr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558" name="Google Shape;8833;p54">
                    <a:extLst>
                      <a:ext uri="{FF2B5EF4-FFF2-40B4-BE49-F238E27FC236}">
                        <a16:creationId xmlns:a16="http://schemas.microsoft.com/office/drawing/2014/main" id="{E5739187-FCCA-803E-4873-1B2F15FC33A5}"/>
                      </a:ext>
                    </a:extLst>
                  </p:cNvPr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8834;p54">
                    <a:extLst>
                      <a:ext uri="{FF2B5EF4-FFF2-40B4-BE49-F238E27FC236}">
                        <a16:creationId xmlns:a16="http://schemas.microsoft.com/office/drawing/2014/main" id="{29BA8A50-BBF1-5671-D73A-87CDBDDE4DA6}"/>
                      </a:ext>
                    </a:extLst>
                  </p:cNvPr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8835;p54">
                    <a:extLst>
                      <a:ext uri="{FF2B5EF4-FFF2-40B4-BE49-F238E27FC236}">
                        <a16:creationId xmlns:a16="http://schemas.microsoft.com/office/drawing/2014/main" id="{C9EEBC8B-A541-EE6D-ADB2-6FF42C3819ED}"/>
                      </a:ext>
                    </a:extLst>
                  </p:cNvPr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5" name="Google Shape;8836;p54">
                  <a:extLst>
                    <a:ext uri="{FF2B5EF4-FFF2-40B4-BE49-F238E27FC236}">
                      <a16:creationId xmlns:a16="http://schemas.microsoft.com/office/drawing/2014/main" id="{F935BBE5-E905-5254-7220-418FC3305138}"/>
                    </a:ext>
                  </a:extLst>
                </p:cNvPr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556" name="Google Shape;8837;p54">
                    <a:extLst>
                      <a:ext uri="{FF2B5EF4-FFF2-40B4-BE49-F238E27FC236}">
                        <a16:creationId xmlns:a16="http://schemas.microsoft.com/office/drawing/2014/main" id="{1CAF9580-38C7-8107-45F4-34AD8331B164}"/>
                      </a:ext>
                    </a:extLst>
                  </p:cNvPr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8838;p54">
                    <a:extLst>
                      <a:ext uri="{FF2B5EF4-FFF2-40B4-BE49-F238E27FC236}">
                        <a16:creationId xmlns:a16="http://schemas.microsoft.com/office/drawing/2014/main" id="{ED393A9A-7342-CC9F-FAEE-BA125FBA6DC4}"/>
                      </a:ext>
                    </a:extLst>
                  </p:cNvPr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8" name="Google Shape;8839;p54">
                <a:extLst>
                  <a:ext uri="{FF2B5EF4-FFF2-40B4-BE49-F238E27FC236}">
                    <a16:creationId xmlns:a16="http://schemas.microsoft.com/office/drawing/2014/main" id="{756D7619-1CBA-72AA-763F-06B8C3968129}"/>
                  </a:ext>
                </a:extLst>
              </p:cNvPr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547" name="Google Shape;8840;p54">
                  <a:extLst>
                    <a:ext uri="{FF2B5EF4-FFF2-40B4-BE49-F238E27FC236}">
                      <a16:creationId xmlns:a16="http://schemas.microsoft.com/office/drawing/2014/main" id="{638FEAB5-8F59-E9F0-781A-98C8C6445F0A}"/>
                    </a:ext>
                  </a:extLst>
                </p:cNvPr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551" name="Google Shape;8841;p54">
                    <a:extLst>
                      <a:ext uri="{FF2B5EF4-FFF2-40B4-BE49-F238E27FC236}">
                        <a16:creationId xmlns:a16="http://schemas.microsoft.com/office/drawing/2014/main" id="{2C9EC95C-9969-83B8-44C2-94C285D94770}"/>
                      </a:ext>
                    </a:extLst>
                  </p:cNvPr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8842;p54">
                    <a:extLst>
                      <a:ext uri="{FF2B5EF4-FFF2-40B4-BE49-F238E27FC236}">
                        <a16:creationId xmlns:a16="http://schemas.microsoft.com/office/drawing/2014/main" id="{39F876C1-EADC-E447-86F3-6699993AEC13}"/>
                      </a:ext>
                    </a:extLst>
                  </p:cNvPr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8843;p54">
                    <a:extLst>
                      <a:ext uri="{FF2B5EF4-FFF2-40B4-BE49-F238E27FC236}">
                        <a16:creationId xmlns:a16="http://schemas.microsoft.com/office/drawing/2014/main" id="{DEC2DF7D-D853-E010-F16F-B7BD99FF082A}"/>
                      </a:ext>
                    </a:extLst>
                  </p:cNvPr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8" name="Google Shape;8844;p54">
                  <a:extLst>
                    <a:ext uri="{FF2B5EF4-FFF2-40B4-BE49-F238E27FC236}">
                      <a16:creationId xmlns:a16="http://schemas.microsoft.com/office/drawing/2014/main" id="{59654DB7-F28C-D008-5B8B-C1AC5403DEC6}"/>
                    </a:ext>
                  </a:extLst>
                </p:cNvPr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549" name="Google Shape;8845;p54">
                    <a:extLst>
                      <a:ext uri="{FF2B5EF4-FFF2-40B4-BE49-F238E27FC236}">
                        <a16:creationId xmlns:a16="http://schemas.microsoft.com/office/drawing/2014/main" id="{2077E9B7-21B0-9C85-AFC4-E2E2C3D35752}"/>
                      </a:ext>
                    </a:extLst>
                  </p:cNvPr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" name="Google Shape;8846;p54">
                    <a:extLst>
                      <a:ext uri="{FF2B5EF4-FFF2-40B4-BE49-F238E27FC236}">
                        <a16:creationId xmlns:a16="http://schemas.microsoft.com/office/drawing/2014/main" id="{639094A4-6D8A-D483-0F4D-E2050668879E}"/>
                      </a:ext>
                    </a:extLst>
                  </p:cNvPr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9" name="Google Shape;8847;p54">
                <a:extLst>
                  <a:ext uri="{FF2B5EF4-FFF2-40B4-BE49-F238E27FC236}">
                    <a16:creationId xmlns:a16="http://schemas.microsoft.com/office/drawing/2014/main" id="{242B3973-F96D-2EB8-E8D5-AE0F81A82E27}"/>
                  </a:ext>
                </a:extLst>
              </p:cNvPr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540" name="Google Shape;8848;p54">
                  <a:extLst>
                    <a:ext uri="{FF2B5EF4-FFF2-40B4-BE49-F238E27FC236}">
                      <a16:creationId xmlns:a16="http://schemas.microsoft.com/office/drawing/2014/main" id="{AA44A25A-CA62-BE87-E370-5CD700010EBF}"/>
                    </a:ext>
                  </a:extLst>
                </p:cNvPr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544" name="Google Shape;8849;p54">
                    <a:extLst>
                      <a:ext uri="{FF2B5EF4-FFF2-40B4-BE49-F238E27FC236}">
                        <a16:creationId xmlns:a16="http://schemas.microsoft.com/office/drawing/2014/main" id="{7106CF05-884C-74F8-BACC-914A7BB454BC}"/>
                      </a:ext>
                    </a:extLst>
                  </p:cNvPr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8850;p54">
                    <a:extLst>
                      <a:ext uri="{FF2B5EF4-FFF2-40B4-BE49-F238E27FC236}">
                        <a16:creationId xmlns:a16="http://schemas.microsoft.com/office/drawing/2014/main" id="{A687C5C6-7F08-7895-9AB8-E3CC927145E1}"/>
                      </a:ext>
                    </a:extLst>
                  </p:cNvPr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8851;p54">
                    <a:extLst>
                      <a:ext uri="{FF2B5EF4-FFF2-40B4-BE49-F238E27FC236}">
                        <a16:creationId xmlns:a16="http://schemas.microsoft.com/office/drawing/2014/main" id="{542E5BEF-67A2-FD14-E8A0-E2257A49D92B}"/>
                      </a:ext>
                    </a:extLst>
                  </p:cNvPr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1" name="Google Shape;8852;p54">
                  <a:extLst>
                    <a:ext uri="{FF2B5EF4-FFF2-40B4-BE49-F238E27FC236}">
                      <a16:creationId xmlns:a16="http://schemas.microsoft.com/office/drawing/2014/main" id="{2471D534-EFD9-9672-6978-8713E94856CE}"/>
                    </a:ext>
                  </a:extLst>
                </p:cNvPr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542" name="Google Shape;8853;p54">
                    <a:extLst>
                      <a:ext uri="{FF2B5EF4-FFF2-40B4-BE49-F238E27FC236}">
                        <a16:creationId xmlns:a16="http://schemas.microsoft.com/office/drawing/2014/main" id="{0DC0F071-B34E-5F7C-A3E9-2BE1564F1891}"/>
                      </a:ext>
                    </a:extLst>
                  </p:cNvPr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8854;p54">
                    <a:extLst>
                      <a:ext uri="{FF2B5EF4-FFF2-40B4-BE49-F238E27FC236}">
                        <a16:creationId xmlns:a16="http://schemas.microsoft.com/office/drawing/2014/main" id="{4681F5F2-5806-BEC7-3D96-6BCBFAE1FFBC}"/>
                      </a:ext>
                    </a:extLst>
                  </p:cNvPr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12" name="Google Shape;8855;p54">
              <a:extLst>
                <a:ext uri="{FF2B5EF4-FFF2-40B4-BE49-F238E27FC236}">
                  <a16:creationId xmlns:a16="http://schemas.microsoft.com/office/drawing/2014/main" id="{21EBCBDC-E070-225A-8F3E-73A2736AAA76}"/>
                </a:ext>
              </a:extLst>
            </p:cNvPr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513" name="Google Shape;8856;p54">
                <a:extLst>
                  <a:ext uri="{FF2B5EF4-FFF2-40B4-BE49-F238E27FC236}">
                    <a16:creationId xmlns:a16="http://schemas.microsoft.com/office/drawing/2014/main" id="{FB22BBD8-74DA-BBA6-F0C0-2E6AD6A13843}"/>
                  </a:ext>
                </a:extLst>
              </p:cNvPr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530" name="Google Shape;8857;p54">
                  <a:extLst>
                    <a:ext uri="{FF2B5EF4-FFF2-40B4-BE49-F238E27FC236}">
                      <a16:creationId xmlns:a16="http://schemas.microsoft.com/office/drawing/2014/main" id="{9E725195-4FFE-78F8-2EDE-7C8423E23DD1}"/>
                    </a:ext>
                  </a:extLst>
                </p:cNvPr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534" name="Google Shape;8858;p54">
                    <a:extLst>
                      <a:ext uri="{FF2B5EF4-FFF2-40B4-BE49-F238E27FC236}">
                        <a16:creationId xmlns:a16="http://schemas.microsoft.com/office/drawing/2014/main" id="{12936583-9E69-25DD-2C33-84F903E3ACE9}"/>
                      </a:ext>
                    </a:extLst>
                  </p:cNvPr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8859;p54">
                    <a:extLst>
                      <a:ext uri="{FF2B5EF4-FFF2-40B4-BE49-F238E27FC236}">
                        <a16:creationId xmlns:a16="http://schemas.microsoft.com/office/drawing/2014/main" id="{19E29F5C-30DE-7EEB-FDA9-13B27AD4A914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8860;p54">
                    <a:extLst>
                      <a:ext uri="{FF2B5EF4-FFF2-40B4-BE49-F238E27FC236}">
                        <a16:creationId xmlns:a16="http://schemas.microsoft.com/office/drawing/2014/main" id="{54E5E873-F7BB-B2C0-26B0-C91182CEE8B9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1" name="Google Shape;8861;p54">
                  <a:extLst>
                    <a:ext uri="{FF2B5EF4-FFF2-40B4-BE49-F238E27FC236}">
                      <a16:creationId xmlns:a16="http://schemas.microsoft.com/office/drawing/2014/main" id="{90E79B0E-EA9F-C641-912B-C34A14FB9625}"/>
                    </a:ext>
                  </a:extLst>
                </p:cNvPr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532" name="Google Shape;8862;p54">
                    <a:extLst>
                      <a:ext uri="{FF2B5EF4-FFF2-40B4-BE49-F238E27FC236}">
                        <a16:creationId xmlns:a16="http://schemas.microsoft.com/office/drawing/2014/main" id="{9DDDED06-2456-3DDA-5A73-3675EA3BB436}"/>
                      </a:ext>
                    </a:extLst>
                  </p:cNvPr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8863;p54">
                    <a:extLst>
                      <a:ext uri="{FF2B5EF4-FFF2-40B4-BE49-F238E27FC236}">
                        <a16:creationId xmlns:a16="http://schemas.microsoft.com/office/drawing/2014/main" id="{EDE30342-C88D-B31A-207D-59C40AE510AF}"/>
                      </a:ext>
                    </a:extLst>
                  </p:cNvPr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4" name="Google Shape;8864;p54">
                <a:extLst>
                  <a:ext uri="{FF2B5EF4-FFF2-40B4-BE49-F238E27FC236}">
                    <a16:creationId xmlns:a16="http://schemas.microsoft.com/office/drawing/2014/main" id="{75F8B045-1AF2-398D-FBDC-92ED7B5DF309}"/>
                  </a:ext>
                </a:extLst>
              </p:cNvPr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523" name="Google Shape;8865;p54">
                  <a:extLst>
                    <a:ext uri="{FF2B5EF4-FFF2-40B4-BE49-F238E27FC236}">
                      <a16:creationId xmlns:a16="http://schemas.microsoft.com/office/drawing/2014/main" id="{34C8F6DD-3B11-3662-C7C3-E6AC826AA648}"/>
                    </a:ext>
                  </a:extLst>
                </p:cNvPr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527" name="Google Shape;8866;p54">
                    <a:extLst>
                      <a:ext uri="{FF2B5EF4-FFF2-40B4-BE49-F238E27FC236}">
                        <a16:creationId xmlns:a16="http://schemas.microsoft.com/office/drawing/2014/main" id="{6D3920F7-99C8-AF95-F800-8D3A4FC1159F}"/>
                      </a:ext>
                    </a:extLst>
                  </p:cNvPr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8867;p54">
                    <a:extLst>
                      <a:ext uri="{FF2B5EF4-FFF2-40B4-BE49-F238E27FC236}">
                        <a16:creationId xmlns:a16="http://schemas.microsoft.com/office/drawing/2014/main" id="{0613060D-B54A-6768-2308-517AAECF3B1F}"/>
                      </a:ext>
                    </a:extLst>
                  </p:cNvPr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8868;p54">
                    <a:extLst>
                      <a:ext uri="{FF2B5EF4-FFF2-40B4-BE49-F238E27FC236}">
                        <a16:creationId xmlns:a16="http://schemas.microsoft.com/office/drawing/2014/main" id="{8BFE651F-07B7-2266-DFBF-FEE015040A10}"/>
                      </a:ext>
                    </a:extLst>
                  </p:cNvPr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4" name="Google Shape;8869;p54">
                  <a:extLst>
                    <a:ext uri="{FF2B5EF4-FFF2-40B4-BE49-F238E27FC236}">
                      <a16:creationId xmlns:a16="http://schemas.microsoft.com/office/drawing/2014/main" id="{50BE90C6-21E3-D003-5F28-CDD4E8E30478}"/>
                    </a:ext>
                  </a:extLst>
                </p:cNvPr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525" name="Google Shape;8870;p54">
                    <a:extLst>
                      <a:ext uri="{FF2B5EF4-FFF2-40B4-BE49-F238E27FC236}">
                        <a16:creationId xmlns:a16="http://schemas.microsoft.com/office/drawing/2014/main" id="{BDBD1BCA-3B57-B61C-903E-F58DD3884198}"/>
                      </a:ext>
                    </a:extLst>
                  </p:cNvPr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8871;p54">
                    <a:extLst>
                      <a:ext uri="{FF2B5EF4-FFF2-40B4-BE49-F238E27FC236}">
                        <a16:creationId xmlns:a16="http://schemas.microsoft.com/office/drawing/2014/main" id="{1AD04929-4BEB-9D9C-88BA-2CDB6F827BCA}"/>
                      </a:ext>
                    </a:extLst>
                  </p:cNvPr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5" name="Google Shape;8872;p54">
                <a:extLst>
                  <a:ext uri="{FF2B5EF4-FFF2-40B4-BE49-F238E27FC236}">
                    <a16:creationId xmlns:a16="http://schemas.microsoft.com/office/drawing/2014/main" id="{0CD46216-B4F5-BE75-B267-0C5A9F7E2B20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516" name="Google Shape;8873;p54">
                  <a:extLst>
                    <a:ext uri="{FF2B5EF4-FFF2-40B4-BE49-F238E27FC236}">
                      <a16:creationId xmlns:a16="http://schemas.microsoft.com/office/drawing/2014/main" id="{A851BDA0-4A00-9899-0E12-F03ED0219BDA}"/>
                    </a:ext>
                  </a:extLst>
                </p:cNvPr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520" name="Google Shape;8874;p54">
                    <a:extLst>
                      <a:ext uri="{FF2B5EF4-FFF2-40B4-BE49-F238E27FC236}">
                        <a16:creationId xmlns:a16="http://schemas.microsoft.com/office/drawing/2014/main" id="{8C6820BD-6BAA-68D0-1FDF-301BBC1D667A}"/>
                      </a:ext>
                    </a:extLst>
                  </p:cNvPr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8875;p54">
                    <a:extLst>
                      <a:ext uri="{FF2B5EF4-FFF2-40B4-BE49-F238E27FC236}">
                        <a16:creationId xmlns:a16="http://schemas.microsoft.com/office/drawing/2014/main" id="{D19AA318-600C-FE81-264E-96CC4215A91C}"/>
                      </a:ext>
                    </a:extLst>
                  </p:cNvPr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8876;p54">
                    <a:extLst>
                      <a:ext uri="{FF2B5EF4-FFF2-40B4-BE49-F238E27FC236}">
                        <a16:creationId xmlns:a16="http://schemas.microsoft.com/office/drawing/2014/main" id="{F39F6A70-4879-7FBA-38C8-0078F70EE11C}"/>
                      </a:ext>
                    </a:extLst>
                  </p:cNvPr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7" name="Google Shape;8877;p54">
                  <a:extLst>
                    <a:ext uri="{FF2B5EF4-FFF2-40B4-BE49-F238E27FC236}">
                      <a16:creationId xmlns:a16="http://schemas.microsoft.com/office/drawing/2014/main" id="{786BF47A-1244-9E91-5471-30EE2E17887E}"/>
                    </a:ext>
                  </a:extLst>
                </p:cNvPr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518" name="Google Shape;8878;p54">
                    <a:extLst>
                      <a:ext uri="{FF2B5EF4-FFF2-40B4-BE49-F238E27FC236}">
                        <a16:creationId xmlns:a16="http://schemas.microsoft.com/office/drawing/2014/main" id="{96B5621C-A7F0-17D3-2516-1DDC6D0DA115}"/>
                      </a:ext>
                    </a:extLst>
                  </p:cNvPr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8879;p54">
                    <a:extLst>
                      <a:ext uri="{FF2B5EF4-FFF2-40B4-BE49-F238E27FC236}">
                        <a16:creationId xmlns:a16="http://schemas.microsoft.com/office/drawing/2014/main" id="{6F5211E0-A083-3402-BAC3-A0A4BB9A55D4}"/>
                      </a:ext>
                    </a:extLst>
                  </p:cNvPr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619" name="Google Shape;8472;p54">
            <a:extLst>
              <a:ext uri="{FF2B5EF4-FFF2-40B4-BE49-F238E27FC236}">
                <a16:creationId xmlns:a16="http://schemas.microsoft.com/office/drawing/2014/main" id="{0925F160-25B9-AB36-69B7-8A0018D627FE}"/>
              </a:ext>
            </a:extLst>
          </p:cNvPr>
          <p:cNvGrpSpPr/>
          <p:nvPr/>
        </p:nvGrpSpPr>
        <p:grpSpPr>
          <a:xfrm rot="18906009">
            <a:off x="1342023" y="2402135"/>
            <a:ext cx="1122894" cy="197886"/>
            <a:chOff x="3530532" y="1763716"/>
            <a:chExt cx="1561911" cy="203293"/>
          </a:xfrm>
          <a:solidFill>
            <a:srgbClr val="000000"/>
          </a:solidFill>
        </p:grpSpPr>
        <p:grpSp>
          <p:nvGrpSpPr>
            <p:cNvPr id="620" name="Google Shape;8473;p54">
              <a:extLst>
                <a:ext uri="{FF2B5EF4-FFF2-40B4-BE49-F238E27FC236}">
                  <a16:creationId xmlns:a16="http://schemas.microsoft.com/office/drawing/2014/main" id="{6B06EA57-CFAA-9A27-A855-EA82EAC842FF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  <a:grpFill/>
          </p:grpSpPr>
          <p:cxnSp>
            <p:nvCxnSpPr>
              <p:cNvPr id="637" name="Google Shape;8474;p54">
                <a:extLst>
                  <a:ext uri="{FF2B5EF4-FFF2-40B4-BE49-F238E27FC236}">
                    <a16:creationId xmlns:a16="http://schemas.microsoft.com/office/drawing/2014/main" id="{1901294B-3DE4-F7C2-A1E6-8B83998BBD47}"/>
                  </a:ext>
                </a:extLst>
              </p:cNvPr>
              <p:cNvCxnSpPr>
                <a:cxnSpLocks/>
                <a:endCxn id="627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8476;p54">
                <a:extLst>
                  <a:ext uri="{FF2B5EF4-FFF2-40B4-BE49-F238E27FC236}">
                    <a16:creationId xmlns:a16="http://schemas.microsoft.com/office/drawing/2014/main" id="{75BDB45C-C229-4A8C-6B4F-CB0A0FC27095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8477;p54">
                <a:extLst>
                  <a:ext uri="{FF2B5EF4-FFF2-40B4-BE49-F238E27FC236}">
                    <a16:creationId xmlns:a16="http://schemas.microsoft.com/office/drawing/2014/main" id="{48936E6E-C749-FA85-56FE-2A9EE6DC7524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8478;p54">
                <a:extLst>
                  <a:ext uri="{FF2B5EF4-FFF2-40B4-BE49-F238E27FC236}">
                    <a16:creationId xmlns:a16="http://schemas.microsoft.com/office/drawing/2014/main" id="{1C475984-C710-52A1-FC5F-A940426A5A21}"/>
                  </a:ext>
                </a:extLst>
              </p:cNvPr>
              <p:cNvCxnSpPr>
                <a:cxnSpLocks/>
                <a:stCxn id="627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622" name="Google Shape;8482;p54">
              <a:extLst>
                <a:ext uri="{FF2B5EF4-FFF2-40B4-BE49-F238E27FC236}">
                  <a16:creationId xmlns:a16="http://schemas.microsoft.com/office/drawing/2014/main" id="{6A1D0622-C4DF-5BE2-5422-BF25A1E69FC6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483;p54">
              <a:extLst>
                <a:ext uri="{FF2B5EF4-FFF2-40B4-BE49-F238E27FC236}">
                  <a16:creationId xmlns:a16="http://schemas.microsoft.com/office/drawing/2014/main" id="{8B23334D-9274-1986-742D-D0BE99EE71A6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8490;p54">
              <a:extLst>
                <a:ext uri="{FF2B5EF4-FFF2-40B4-BE49-F238E27FC236}">
                  <a16:creationId xmlns:a16="http://schemas.microsoft.com/office/drawing/2014/main" id="{A72B591C-9BEE-049A-5ECA-F0F81FA95D6C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8475;p54">
              <a:extLst>
                <a:ext uri="{FF2B5EF4-FFF2-40B4-BE49-F238E27FC236}">
                  <a16:creationId xmlns:a16="http://schemas.microsoft.com/office/drawing/2014/main" id="{5514FEB3-E33E-63C9-3AD9-AE7BD4ED7B9B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482;p27">
            <a:extLst>
              <a:ext uri="{FF2B5EF4-FFF2-40B4-BE49-F238E27FC236}">
                <a16:creationId xmlns:a16="http://schemas.microsoft.com/office/drawing/2014/main" id="{D3E65AD8-2584-885F-0D6D-981165C25DC0}"/>
              </a:ext>
            </a:extLst>
          </p:cNvPr>
          <p:cNvSpPr/>
          <p:nvPr/>
        </p:nvSpPr>
        <p:spPr>
          <a:xfrm>
            <a:off x="6617483" y="2160361"/>
            <a:ext cx="1125603" cy="100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42" name="Google Shape;485;p27">
            <a:extLst>
              <a:ext uri="{FF2B5EF4-FFF2-40B4-BE49-F238E27FC236}">
                <a16:creationId xmlns:a16="http://schemas.microsoft.com/office/drawing/2014/main" id="{7433EB76-90AE-BDAF-728F-9715E3D93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98840" y="2662231"/>
            <a:ext cx="12700" cy="959987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3" name="Google Shape;477;p27">
            <a:extLst>
              <a:ext uri="{FF2B5EF4-FFF2-40B4-BE49-F238E27FC236}">
                <a16:creationId xmlns:a16="http://schemas.microsoft.com/office/drawing/2014/main" id="{01A18418-18F0-CBC6-33A4-99CC91D4EFA3}"/>
              </a:ext>
            </a:extLst>
          </p:cNvPr>
          <p:cNvSpPr txBox="1">
            <a:spLocks/>
          </p:cNvSpPr>
          <p:nvPr/>
        </p:nvSpPr>
        <p:spPr>
          <a:xfrm>
            <a:off x="6519029" y="3287292"/>
            <a:ext cx="1067823" cy="687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bg1"/>
                </a:solidFill>
                <a:latin typeface="Share Tech"/>
                <a:sym typeface="Share Tech"/>
              </a:rPr>
              <a:t>Graphs</a:t>
            </a:r>
          </a:p>
        </p:txBody>
      </p:sp>
      <p:grpSp>
        <p:nvGrpSpPr>
          <p:cNvPr id="1455" name="Google Shape;7666;p53">
            <a:extLst>
              <a:ext uri="{FF2B5EF4-FFF2-40B4-BE49-F238E27FC236}">
                <a16:creationId xmlns:a16="http://schemas.microsoft.com/office/drawing/2014/main" id="{775A4585-4482-0D25-F9A2-2B508699416C}"/>
              </a:ext>
            </a:extLst>
          </p:cNvPr>
          <p:cNvGrpSpPr/>
          <p:nvPr/>
        </p:nvGrpSpPr>
        <p:grpSpPr>
          <a:xfrm>
            <a:off x="6714841" y="2183309"/>
            <a:ext cx="936852" cy="943543"/>
            <a:chOff x="5382826" y="4027197"/>
            <a:chExt cx="268967" cy="250422"/>
          </a:xfrm>
          <a:solidFill>
            <a:srgbClr val="000000"/>
          </a:solidFill>
        </p:grpSpPr>
        <p:grpSp>
          <p:nvGrpSpPr>
            <p:cNvPr id="1456" name="Google Shape;7667;p53">
              <a:extLst>
                <a:ext uri="{FF2B5EF4-FFF2-40B4-BE49-F238E27FC236}">
                  <a16:creationId xmlns:a16="http://schemas.microsoft.com/office/drawing/2014/main" id="{765A0182-15E5-469E-2769-FE8C93071B11}"/>
                </a:ext>
              </a:extLst>
            </p:cNvPr>
            <p:cNvGrpSpPr/>
            <p:nvPr/>
          </p:nvGrpSpPr>
          <p:grpSpPr>
            <a:xfrm>
              <a:off x="5405280" y="4042510"/>
              <a:ext cx="237570" cy="218647"/>
              <a:chOff x="5405280" y="4042510"/>
              <a:chExt cx="237570" cy="218647"/>
            </a:xfrm>
            <a:grpFill/>
          </p:grpSpPr>
          <p:sp>
            <p:nvSpPr>
              <p:cNvPr id="1478" name="Google Shape;7668;p53">
                <a:extLst>
                  <a:ext uri="{FF2B5EF4-FFF2-40B4-BE49-F238E27FC236}">
                    <a16:creationId xmlns:a16="http://schemas.microsoft.com/office/drawing/2014/main" id="{1AF040DD-2187-749A-58B9-F1BE826E49B2}"/>
                  </a:ext>
                </a:extLst>
              </p:cNvPr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grpFill/>
              <a:ln w="1825" cap="flat" cmpd="sng">
                <a:solidFill>
                  <a:srgbClr val="000000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9" name="Google Shape;7669;p53">
                <a:extLst>
                  <a:ext uri="{FF2B5EF4-FFF2-40B4-BE49-F238E27FC236}">
                    <a16:creationId xmlns:a16="http://schemas.microsoft.com/office/drawing/2014/main" id="{EA52B822-BF1E-65FF-6BB2-01C775DC2C65}"/>
                  </a:ext>
                </a:extLst>
              </p:cNvPr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grpFill/>
              <a:ln w="1825" cap="flat" cmpd="sng">
                <a:solidFill>
                  <a:srgbClr val="000000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7670;p53">
                <a:extLst>
                  <a:ext uri="{FF2B5EF4-FFF2-40B4-BE49-F238E27FC236}">
                    <a16:creationId xmlns:a16="http://schemas.microsoft.com/office/drawing/2014/main" id="{5D27C24E-88CE-F619-11AE-A98EBBD165D9}"/>
                  </a:ext>
                </a:extLst>
              </p:cNvPr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grpFill/>
              <a:ln w="1825" cap="flat" cmpd="sng">
                <a:solidFill>
                  <a:srgbClr val="000000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7671;p53">
                <a:extLst>
                  <a:ext uri="{FF2B5EF4-FFF2-40B4-BE49-F238E27FC236}">
                    <a16:creationId xmlns:a16="http://schemas.microsoft.com/office/drawing/2014/main" id="{17E81EB4-6AF8-5BCF-08DD-AC4648ADFB28}"/>
                  </a:ext>
                </a:extLst>
              </p:cNvPr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grpFill/>
              <a:ln w="1825" cap="flat" cmpd="sng">
                <a:solidFill>
                  <a:srgbClr val="000000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7672;p53">
                <a:extLst>
                  <a:ext uri="{FF2B5EF4-FFF2-40B4-BE49-F238E27FC236}">
                    <a16:creationId xmlns:a16="http://schemas.microsoft.com/office/drawing/2014/main" id="{F30E1E5F-7B0F-EEFD-5925-9C239F15F9C0}"/>
                  </a:ext>
                </a:extLst>
              </p:cNvPr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grpFill/>
              <a:ln w="1825" cap="flat" cmpd="sng">
                <a:solidFill>
                  <a:srgbClr val="000000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7673;p53">
                <a:extLst>
                  <a:ext uri="{FF2B5EF4-FFF2-40B4-BE49-F238E27FC236}">
                    <a16:creationId xmlns:a16="http://schemas.microsoft.com/office/drawing/2014/main" id="{89A4B940-41AB-4428-CE46-46B24A0652B3}"/>
                  </a:ext>
                </a:extLst>
              </p:cNvPr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grpFill/>
              <a:ln w="1825" cap="flat" cmpd="sng">
                <a:solidFill>
                  <a:srgbClr val="000000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" name="Google Shape;7674;p53">
              <a:extLst>
                <a:ext uri="{FF2B5EF4-FFF2-40B4-BE49-F238E27FC236}">
                  <a16:creationId xmlns:a16="http://schemas.microsoft.com/office/drawing/2014/main" id="{B9B4E81A-5127-152F-B310-181A10B3627B}"/>
                </a:ext>
              </a:extLst>
            </p:cNvPr>
            <p:cNvGrpSpPr/>
            <p:nvPr/>
          </p:nvGrpSpPr>
          <p:grpSpPr>
            <a:xfrm>
              <a:off x="5382826" y="4125549"/>
              <a:ext cx="37776" cy="32380"/>
              <a:chOff x="5382826" y="4125549"/>
              <a:chExt cx="37776" cy="32380"/>
            </a:xfrm>
            <a:grpFill/>
          </p:grpSpPr>
          <p:sp>
            <p:nvSpPr>
              <p:cNvPr id="1476" name="Google Shape;7675;p53">
                <a:extLst>
                  <a:ext uri="{FF2B5EF4-FFF2-40B4-BE49-F238E27FC236}">
                    <a16:creationId xmlns:a16="http://schemas.microsoft.com/office/drawing/2014/main" id="{DDEB8D37-2D28-CECF-C028-D2E8FF62B15F}"/>
                  </a:ext>
                </a:extLst>
              </p:cNvPr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7676;p53">
                <a:extLst>
                  <a:ext uri="{FF2B5EF4-FFF2-40B4-BE49-F238E27FC236}">
                    <a16:creationId xmlns:a16="http://schemas.microsoft.com/office/drawing/2014/main" id="{BF0F316E-DCFE-3909-94D2-F828E7B3AA65}"/>
                  </a:ext>
                </a:extLst>
              </p:cNvPr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8" name="Google Shape;7677;p53">
              <a:extLst>
                <a:ext uri="{FF2B5EF4-FFF2-40B4-BE49-F238E27FC236}">
                  <a16:creationId xmlns:a16="http://schemas.microsoft.com/office/drawing/2014/main" id="{06AB60AC-BD69-CC48-2DC2-9C925D9A9BAC}"/>
                </a:ext>
              </a:extLst>
            </p:cNvPr>
            <p:cNvGrpSpPr/>
            <p:nvPr/>
          </p:nvGrpSpPr>
          <p:grpSpPr>
            <a:xfrm>
              <a:off x="5475680" y="4195587"/>
              <a:ext cx="37783" cy="32364"/>
              <a:chOff x="5475680" y="4195587"/>
              <a:chExt cx="37783" cy="32364"/>
            </a:xfrm>
            <a:grpFill/>
          </p:grpSpPr>
          <p:sp>
            <p:nvSpPr>
              <p:cNvPr id="1474" name="Google Shape;7678;p53">
                <a:extLst>
                  <a:ext uri="{FF2B5EF4-FFF2-40B4-BE49-F238E27FC236}">
                    <a16:creationId xmlns:a16="http://schemas.microsoft.com/office/drawing/2014/main" id="{BE27016E-F817-62BC-F87F-E7F201F38CD0}"/>
                  </a:ext>
                </a:extLst>
              </p:cNvPr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7679;p53">
                <a:extLst>
                  <a:ext uri="{FF2B5EF4-FFF2-40B4-BE49-F238E27FC236}">
                    <a16:creationId xmlns:a16="http://schemas.microsoft.com/office/drawing/2014/main" id="{DCCA8E5F-C943-643F-9C25-D824FAE2D896}"/>
                  </a:ext>
                </a:extLst>
              </p:cNvPr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9" name="Google Shape;7680;p53">
              <a:extLst>
                <a:ext uri="{FF2B5EF4-FFF2-40B4-BE49-F238E27FC236}">
                  <a16:creationId xmlns:a16="http://schemas.microsoft.com/office/drawing/2014/main" id="{2D098FEF-F204-7024-BFA0-38AFE5380B71}"/>
                </a:ext>
              </a:extLst>
            </p:cNvPr>
            <p:cNvGrpSpPr/>
            <p:nvPr/>
          </p:nvGrpSpPr>
          <p:grpSpPr>
            <a:xfrm>
              <a:off x="5532575" y="4027197"/>
              <a:ext cx="33308" cy="32262"/>
              <a:chOff x="5532575" y="4027197"/>
              <a:chExt cx="33308" cy="32262"/>
            </a:xfrm>
            <a:grpFill/>
          </p:grpSpPr>
          <p:sp>
            <p:nvSpPr>
              <p:cNvPr id="1472" name="Google Shape;7681;p53">
                <a:extLst>
                  <a:ext uri="{FF2B5EF4-FFF2-40B4-BE49-F238E27FC236}">
                    <a16:creationId xmlns:a16="http://schemas.microsoft.com/office/drawing/2014/main" id="{5532D368-5AD8-2541-F41F-6BF95489CC02}"/>
                  </a:ext>
                </a:extLst>
              </p:cNvPr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7682;p53">
                <a:extLst>
                  <a:ext uri="{FF2B5EF4-FFF2-40B4-BE49-F238E27FC236}">
                    <a16:creationId xmlns:a16="http://schemas.microsoft.com/office/drawing/2014/main" id="{BC0DFD4D-69CA-488F-F1B3-0EAE20A9EC55}"/>
                  </a:ext>
                </a:extLst>
              </p:cNvPr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7683;p53">
              <a:extLst>
                <a:ext uri="{FF2B5EF4-FFF2-40B4-BE49-F238E27FC236}">
                  <a16:creationId xmlns:a16="http://schemas.microsoft.com/office/drawing/2014/main" id="{64A17AED-6EF5-361D-953D-676B16AA670E}"/>
                </a:ext>
              </a:extLst>
            </p:cNvPr>
            <p:cNvGrpSpPr/>
            <p:nvPr/>
          </p:nvGrpSpPr>
          <p:grpSpPr>
            <a:xfrm>
              <a:off x="5590706" y="4245348"/>
              <a:ext cx="33497" cy="32270"/>
              <a:chOff x="5590706" y="4245348"/>
              <a:chExt cx="33497" cy="32270"/>
            </a:xfrm>
            <a:grpFill/>
          </p:grpSpPr>
          <p:sp>
            <p:nvSpPr>
              <p:cNvPr id="1470" name="Google Shape;7684;p53">
                <a:extLst>
                  <a:ext uri="{FF2B5EF4-FFF2-40B4-BE49-F238E27FC236}">
                    <a16:creationId xmlns:a16="http://schemas.microsoft.com/office/drawing/2014/main" id="{983BEB70-4A89-2751-6539-8E7DF1BC3CA3}"/>
                  </a:ext>
                </a:extLst>
              </p:cNvPr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7685;p53">
                <a:extLst>
                  <a:ext uri="{FF2B5EF4-FFF2-40B4-BE49-F238E27FC236}">
                    <a16:creationId xmlns:a16="http://schemas.microsoft.com/office/drawing/2014/main" id="{FDAEF4FB-C751-4CE1-4A0A-4496FE99FDFD}"/>
                  </a:ext>
                </a:extLst>
              </p:cNvPr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1" name="Google Shape;7686;p53">
              <a:extLst>
                <a:ext uri="{FF2B5EF4-FFF2-40B4-BE49-F238E27FC236}">
                  <a16:creationId xmlns:a16="http://schemas.microsoft.com/office/drawing/2014/main" id="{F9FF31F8-6EAD-C88D-768A-94F6E3E6C92B}"/>
                </a:ext>
              </a:extLst>
            </p:cNvPr>
            <p:cNvGrpSpPr/>
            <p:nvPr/>
          </p:nvGrpSpPr>
          <p:grpSpPr>
            <a:xfrm>
              <a:off x="5618681" y="4109677"/>
              <a:ext cx="33112" cy="32357"/>
              <a:chOff x="5618681" y="4109677"/>
              <a:chExt cx="33112" cy="32357"/>
            </a:xfrm>
            <a:grpFill/>
          </p:grpSpPr>
          <p:sp>
            <p:nvSpPr>
              <p:cNvPr id="1468" name="Google Shape;7687;p53">
                <a:extLst>
                  <a:ext uri="{FF2B5EF4-FFF2-40B4-BE49-F238E27FC236}">
                    <a16:creationId xmlns:a16="http://schemas.microsoft.com/office/drawing/2014/main" id="{3BD47923-CA48-53A5-8C15-A51A1D559EC8}"/>
                  </a:ext>
                </a:extLst>
              </p:cNvPr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7688;p53">
                <a:extLst>
                  <a:ext uri="{FF2B5EF4-FFF2-40B4-BE49-F238E27FC236}">
                    <a16:creationId xmlns:a16="http://schemas.microsoft.com/office/drawing/2014/main" id="{BBCBEFE8-42C4-5B46-851C-A3DC5073E6BB}"/>
                  </a:ext>
                </a:extLst>
              </p:cNvPr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2" name="Google Shape;7689;p53">
              <a:extLst>
                <a:ext uri="{FF2B5EF4-FFF2-40B4-BE49-F238E27FC236}">
                  <a16:creationId xmlns:a16="http://schemas.microsoft.com/office/drawing/2014/main" id="{562528DC-E1EF-D766-6B1D-4F8D4941034A}"/>
                </a:ext>
              </a:extLst>
            </p:cNvPr>
            <p:cNvGrpSpPr/>
            <p:nvPr/>
          </p:nvGrpSpPr>
          <p:grpSpPr>
            <a:xfrm>
              <a:off x="5479298" y="4128262"/>
              <a:ext cx="31405" cy="26906"/>
              <a:chOff x="5479298" y="4128262"/>
              <a:chExt cx="31405" cy="26906"/>
            </a:xfrm>
            <a:grpFill/>
          </p:grpSpPr>
          <p:sp>
            <p:nvSpPr>
              <p:cNvPr id="1466" name="Google Shape;7690;p53">
                <a:extLst>
                  <a:ext uri="{FF2B5EF4-FFF2-40B4-BE49-F238E27FC236}">
                    <a16:creationId xmlns:a16="http://schemas.microsoft.com/office/drawing/2014/main" id="{1C3BE60E-BFA9-D8B4-9082-85E4E51246FA}"/>
                  </a:ext>
                </a:extLst>
              </p:cNvPr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7691;p53">
                <a:extLst>
                  <a:ext uri="{FF2B5EF4-FFF2-40B4-BE49-F238E27FC236}">
                    <a16:creationId xmlns:a16="http://schemas.microsoft.com/office/drawing/2014/main" id="{C2C851CE-F5EE-5133-76B2-F36F6AC8298D}"/>
                  </a:ext>
                </a:extLst>
              </p:cNvPr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3" name="Google Shape;7692;p53">
              <a:extLst>
                <a:ext uri="{FF2B5EF4-FFF2-40B4-BE49-F238E27FC236}">
                  <a16:creationId xmlns:a16="http://schemas.microsoft.com/office/drawing/2014/main" id="{DF171331-BA23-12F4-8D4A-C50846DBD0DB}"/>
                </a:ext>
              </a:extLst>
            </p:cNvPr>
            <p:cNvGrpSpPr/>
            <p:nvPr/>
          </p:nvGrpSpPr>
          <p:grpSpPr>
            <a:xfrm>
              <a:off x="5582903" y="4180116"/>
              <a:ext cx="31499" cy="26898"/>
              <a:chOff x="5582903" y="4180116"/>
              <a:chExt cx="31499" cy="26898"/>
            </a:xfrm>
            <a:grpFill/>
          </p:grpSpPr>
          <p:sp>
            <p:nvSpPr>
              <p:cNvPr id="1464" name="Google Shape;7693;p53">
                <a:extLst>
                  <a:ext uri="{FF2B5EF4-FFF2-40B4-BE49-F238E27FC236}">
                    <a16:creationId xmlns:a16="http://schemas.microsoft.com/office/drawing/2014/main" id="{ED47CBC0-63E1-A088-3684-F8C365F0692B}"/>
                  </a:ext>
                </a:extLst>
              </p:cNvPr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7694;p53">
                <a:extLst>
                  <a:ext uri="{FF2B5EF4-FFF2-40B4-BE49-F238E27FC236}">
                    <a16:creationId xmlns:a16="http://schemas.microsoft.com/office/drawing/2014/main" id="{E4A01726-3091-5186-9A2E-EDA4B25B2878}"/>
                  </a:ext>
                </a:extLst>
              </p:cNvPr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2534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AB83E1FA-D2C8-2710-C338-D0EA30F2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5C223276-51A9-B0E5-4F27-CB882A2BE6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8564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Should be aware of those structures ?</a:t>
            </a:r>
            <a:endParaRPr dirty="0"/>
          </a:p>
        </p:txBody>
      </p:sp>
      <p:sp>
        <p:nvSpPr>
          <p:cNvPr id="26" name="Google Shape;466;p26">
            <a:extLst>
              <a:ext uri="{FF2B5EF4-FFF2-40B4-BE49-F238E27FC236}">
                <a16:creationId xmlns:a16="http://schemas.microsoft.com/office/drawing/2014/main" id="{FF530752-9ED8-4122-6150-F4D9CEED3A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29071" y="2949534"/>
            <a:ext cx="2816193" cy="500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Arial"/>
              </a:rPr>
              <a:t>Optimized Resource Usage</a:t>
            </a:r>
            <a:endParaRPr lang="en-BG" sz="1600" dirty="0"/>
          </a:p>
        </p:txBody>
      </p:sp>
      <p:sp>
        <p:nvSpPr>
          <p:cNvPr id="27" name="Google Shape;466;p26">
            <a:extLst>
              <a:ext uri="{FF2B5EF4-FFF2-40B4-BE49-F238E27FC236}">
                <a16:creationId xmlns:a16="http://schemas.microsoft.com/office/drawing/2014/main" id="{D9CE116E-9863-2313-84BF-1535D053223C}"/>
              </a:ext>
            </a:extLst>
          </p:cNvPr>
          <p:cNvSpPr txBox="1">
            <a:spLocks/>
          </p:cNvSpPr>
          <p:nvPr/>
        </p:nvSpPr>
        <p:spPr>
          <a:xfrm>
            <a:off x="1139690" y="1547972"/>
            <a:ext cx="2664683" cy="45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52400" indent="0">
              <a:buClr>
                <a:schemeClr val="lt1"/>
              </a:buClr>
              <a:buSzPts val="1200"/>
              <a:buFont typeface="Livvic Light"/>
              <a:buNone/>
              <a:defRPr sz="160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"/>
                <a:cs typeface="Maven Pro"/>
              </a:defRPr>
            </a:lvl1pPr>
            <a:lvl2pPr marL="9144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2pPr>
            <a:lvl3pPr marL="13716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3pPr>
            <a:lvl4pPr marL="18288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4pPr>
            <a:lvl5pPr marL="22860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5pPr>
            <a:lvl6pPr marL="27432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6pPr>
            <a:lvl7pPr marL="32004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7pPr>
            <a:lvl8pPr marL="3657600" indent="-2921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000"/>
              <a:buFont typeface="Nunito Light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8pPr>
            <a:lvl9pPr marL="4114800" indent="-2921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</a:defRPr>
            </a:lvl9pPr>
          </a:lstStyle>
          <a:p>
            <a:r>
              <a:rPr lang="en-GB" dirty="0">
                <a:sym typeface="Maven Pro"/>
              </a:rPr>
              <a:t>Efficient Problem Solving</a:t>
            </a:r>
            <a:endParaRPr lang="en-BG" dirty="0">
              <a:sym typeface="Maven Pro"/>
            </a:endParaRPr>
          </a:p>
        </p:txBody>
      </p:sp>
      <p:sp>
        <p:nvSpPr>
          <p:cNvPr id="54" name="Google Shape;466;p26">
            <a:extLst>
              <a:ext uri="{FF2B5EF4-FFF2-40B4-BE49-F238E27FC236}">
                <a16:creationId xmlns:a16="http://schemas.microsoft.com/office/drawing/2014/main" id="{2F93CC73-59BB-6828-38B2-B12E25914B17}"/>
              </a:ext>
            </a:extLst>
          </p:cNvPr>
          <p:cNvSpPr txBox="1">
            <a:spLocks/>
          </p:cNvSpPr>
          <p:nvPr/>
        </p:nvSpPr>
        <p:spPr>
          <a:xfrm>
            <a:off x="1128003" y="3421856"/>
            <a:ext cx="3363141" cy="59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GB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Foundation for Advanced Topics</a:t>
            </a:r>
            <a:endParaRPr lang="en-BG" sz="1600" dirty="0">
              <a:solidFill>
                <a:schemeClr val="accent2"/>
              </a:solidFill>
              <a:uFill>
                <a:noFill/>
              </a:uFill>
              <a:latin typeface="Maven Pro SemiBold"/>
            </a:endParaRPr>
          </a:p>
        </p:txBody>
      </p:sp>
      <p:sp>
        <p:nvSpPr>
          <p:cNvPr id="2" name="Google Shape;1823;p52">
            <a:extLst>
              <a:ext uri="{FF2B5EF4-FFF2-40B4-BE49-F238E27FC236}">
                <a16:creationId xmlns:a16="http://schemas.microsoft.com/office/drawing/2014/main" id="{CC0D334E-4574-AEF3-A511-B5D61B405CA3}"/>
              </a:ext>
            </a:extLst>
          </p:cNvPr>
          <p:cNvSpPr/>
          <p:nvPr/>
        </p:nvSpPr>
        <p:spPr>
          <a:xfrm>
            <a:off x="1053418" y="1647093"/>
            <a:ext cx="197975" cy="232480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823;p52">
            <a:extLst>
              <a:ext uri="{FF2B5EF4-FFF2-40B4-BE49-F238E27FC236}">
                <a16:creationId xmlns:a16="http://schemas.microsoft.com/office/drawing/2014/main" id="{51F9E255-2362-5DCA-E02A-CAFA3CDA1A66}"/>
              </a:ext>
            </a:extLst>
          </p:cNvPr>
          <p:cNvSpPr/>
          <p:nvPr/>
        </p:nvSpPr>
        <p:spPr>
          <a:xfrm>
            <a:off x="1053418" y="2117910"/>
            <a:ext cx="197975" cy="232480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23;p52">
            <a:extLst>
              <a:ext uri="{FF2B5EF4-FFF2-40B4-BE49-F238E27FC236}">
                <a16:creationId xmlns:a16="http://schemas.microsoft.com/office/drawing/2014/main" id="{FA6953F9-7DCC-5967-4326-7B8696953549}"/>
              </a:ext>
            </a:extLst>
          </p:cNvPr>
          <p:cNvSpPr/>
          <p:nvPr/>
        </p:nvSpPr>
        <p:spPr>
          <a:xfrm>
            <a:off x="1040131" y="2586605"/>
            <a:ext cx="197975" cy="232480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23;p52">
            <a:extLst>
              <a:ext uri="{FF2B5EF4-FFF2-40B4-BE49-F238E27FC236}">
                <a16:creationId xmlns:a16="http://schemas.microsoft.com/office/drawing/2014/main" id="{09ECFA31-852B-B629-47FF-D13F0C1977A6}"/>
              </a:ext>
            </a:extLst>
          </p:cNvPr>
          <p:cNvSpPr/>
          <p:nvPr/>
        </p:nvSpPr>
        <p:spPr>
          <a:xfrm>
            <a:off x="1036878" y="3052633"/>
            <a:ext cx="197975" cy="232480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23;p52">
            <a:extLst>
              <a:ext uri="{FF2B5EF4-FFF2-40B4-BE49-F238E27FC236}">
                <a16:creationId xmlns:a16="http://schemas.microsoft.com/office/drawing/2014/main" id="{18EDF276-E4F1-B848-AAA7-95E202177151}"/>
              </a:ext>
            </a:extLst>
          </p:cNvPr>
          <p:cNvSpPr/>
          <p:nvPr/>
        </p:nvSpPr>
        <p:spPr>
          <a:xfrm>
            <a:off x="1036877" y="3518661"/>
            <a:ext cx="197975" cy="232480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66;p26">
            <a:extLst>
              <a:ext uri="{FF2B5EF4-FFF2-40B4-BE49-F238E27FC236}">
                <a16:creationId xmlns:a16="http://schemas.microsoft.com/office/drawing/2014/main" id="{37FB492B-98E3-D077-F114-69DA63ABFB91}"/>
              </a:ext>
            </a:extLst>
          </p:cNvPr>
          <p:cNvSpPr txBox="1">
            <a:spLocks/>
          </p:cNvSpPr>
          <p:nvPr/>
        </p:nvSpPr>
        <p:spPr>
          <a:xfrm>
            <a:off x="1144926" y="2008570"/>
            <a:ext cx="2816193" cy="50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BG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Scalability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A6063-50C1-C44B-4DFE-BCA299A7EDB3}"/>
              </a:ext>
            </a:extLst>
          </p:cNvPr>
          <p:cNvGrpSpPr/>
          <p:nvPr/>
        </p:nvGrpSpPr>
        <p:grpSpPr>
          <a:xfrm>
            <a:off x="3969235" y="1581077"/>
            <a:ext cx="4621868" cy="2554989"/>
            <a:chOff x="3597785" y="3065882"/>
            <a:chExt cx="2241344" cy="1330656"/>
          </a:xfrm>
        </p:grpSpPr>
        <p:grpSp>
          <p:nvGrpSpPr>
            <p:cNvPr id="16" name="Google Shape;7642;p53">
              <a:extLst>
                <a:ext uri="{FF2B5EF4-FFF2-40B4-BE49-F238E27FC236}">
                  <a16:creationId xmlns:a16="http://schemas.microsoft.com/office/drawing/2014/main" id="{6E3816BE-8694-8194-8DA1-2A5E26622965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1215" name="Google Shape;7643;p53">
                <a:extLst>
                  <a:ext uri="{FF2B5EF4-FFF2-40B4-BE49-F238E27FC236}">
                    <a16:creationId xmlns:a16="http://schemas.microsoft.com/office/drawing/2014/main" id="{079F6CFC-91AD-C7FD-5904-E1DD4E3F7437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chemeClr val="bg1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6" name="Google Shape;7644;p53">
                <a:extLst>
                  <a:ext uri="{FF2B5EF4-FFF2-40B4-BE49-F238E27FC236}">
                    <a16:creationId xmlns:a16="http://schemas.microsoft.com/office/drawing/2014/main" id="{A6786BB9-B133-ECEA-44FA-BD166A8FF355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1220" name="Google Shape;7645;p53">
                  <a:extLst>
                    <a:ext uri="{FF2B5EF4-FFF2-40B4-BE49-F238E27FC236}">
                      <a16:creationId xmlns:a16="http://schemas.microsoft.com/office/drawing/2014/main" id="{4B306BB4-5F25-F69A-7116-C34885C62AD3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7646;p53">
                  <a:extLst>
                    <a:ext uri="{FF2B5EF4-FFF2-40B4-BE49-F238E27FC236}">
                      <a16:creationId xmlns:a16="http://schemas.microsoft.com/office/drawing/2014/main" id="{97B091CC-F29D-281A-9AE8-81ED6AF1C682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7" name="Google Shape;7647;p53">
                <a:extLst>
                  <a:ext uri="{FF2B5EF4-FFF2-40B4-BE49-F238E27FC236}">
                    <a16:creationId xmlns:a16="http://schemas.microsoft.com/office/drawing/2014/main" id="{124DCEAA-FCDF-1323-75B6-4E60C533F4B5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1218" name="Google Shape;7648;p53">
                  <a:extLst>
                    <a:ext uri="{FF2B5EF4-FFF2-40B4-BE49-F238E27FC236}">
                      <a16:creationId xmlns:a16="http://schemas.microsoft.com/office/drawing/2014/main" id="{06DD30C5-2B3D-B9D2-5B0F-9CBA3330DA12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7649;p53">
                  <a:extLst>
                    <a:ext uri="{FF2B5EF4-FFF2-40B4-BE49-F238E27FC236}">
                      <a16:creationId xmlns:a16="http://schemas.microsoft.com/office/drawing/2014/main" id="{C3FAE614-3F0B-8A21-F01E-3C6C45CF304E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" name="Google Shape;7650;p53">
              <a:extLst>
                <a:ext uri="{FF2B5EF4-FFF2-40B4-BE49-F238E27FC236}">
                  <a16:creationId xmlns:a16="http://schemas.microsoft.com/office/drawing/2014/main" id="{D1AAEFA1-434B-B894-D2DF-959DE173EDFE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1200" name="Google Shape;7651;p53">
                <a:extLst>
                  <a:ext uri="{FF2B5EF4-FFF2-40B4-BE49-F238E27FC236}">
                    <a16:creationId xmlns:a16="http://schemas.microsoft.com/office/drawing/2014/main" id="{3D5AAF69-EA22-3027-0781-0AD3AD069B20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1213" name="Google Shape;7652;p53">
                  <a:extLst>
                    <a:ext uri="{FF2B5EF4-FFF2-40B4-BE49-F238E27FC236}">
                      <a16:creationId xmlns:a16="http://schemas.microsoft.com/office/drawing/2014/main" id="{C52AF5DF-5ED6-8E82-155B-8E73BAEA0AF3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7653;p53">
                  <a:extLst>
                    <a:ext uri="{FF2B5EF4-FFF2-40B4-BE49-F238E27FC236}">
                      <a16:creationId xmlns:a16="http://schemas.microsoft.com/office/drawing/2014/main" id="{2289BED3-3031-63BF-5484-30AD032941A7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7654;p53">
                <a:extLst>
                  <a:ext uri="{FF2B5EF4-FFF2-40B4-BE49-F238E27FC236}">
                    <a16:creationId xmlns:a16="http://schemas.microsoft.com/office/drawing/2014/main" id="{419412FF-3E83-3A33-05A3-31F6933B0573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1211" name="Google Shape;7655;p53">
                  <a:extLst>
                    <a:ext uri="{FF2B5EF4-FFF2-40B4-BE49-F238E27FC236}">
                      <a16:creationId xmlns:a16="http://schemas.microsoft.com/office/drawing/2014/main" id="{8101FBD5-07A8-01DF-5A4A-4EB404C37923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7656;p53">
                  <a:extLst>
                    <a:ext uri="{FF2B5EF4-FFF2-40B4-BE49-F238E27FC236}">
                      <a16:creationId xmlns:a16="http://schemas.microsoft.com/office/drawing/2014/main" id="{883C793A-51F3-8B51-DF75-12C3DA9101D1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2" name="Google Shape;7657;p53">
                <a:extLst>
                  <a:ext uri="{FF2B5EF4-FFF2-40B4-BE49-F238E27FC236}">
                    <a16:creationId xmlns:a16="http://schemas.microsoft.com/office/drawing/2014/main" id="{802EB91A-131D-6F4A-C07C-749C4C4B2F5B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1209" name="Google Shape;7658;p53">
                  <a:extLst>
                    <a:ext uri="{FF2B5EF4-FFF2-40B4-BE49-F238E27FC236}">
                      <a16:creationId xmlns:a16="http://schemas.microsoft.com/office/drawing/2014/main" id="{545245A9-B265-8F92-21D0-0D97F19DC9DA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7659;p53">
                  <a:extLst>
                    <a:ext uri="{FF2B5EF4-FFF2-40B4-BE49-F238E27FC236}">
                      <a16:creationId xmlns:a16="http://schemas.microsoft.com/office/drawing/2014/main" id="{62199C87-1302-1317-FE65-E8D1FF2E9E49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3" name="Google Shape;7660;p53">
                <a:extLst>
                  <a:ext uri="{FF2B5EF4-FFF2-40B4-BE49-F238E27FC236}">
                    <a16:creationId xmlns:a16="http://schemas.microsoft.com/office/drawing/2014/main" id="{531A4737-274E-DBCE-EA10-81FD3F1B14DC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1207" name="Google Shape;7661;p53">
                  <a:extLst>
                    <a:ext uri="{FF2B5EF4-FFF2-40B4-BE49-F238E27FC236}">
                      <a16:creationId xmlns:a16="http://schemas.microsoft.com/office/drawing/2014/main" id="{54CA96A9-ADA1-7F2C-3A49-D6D3B82850B7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7662;p53">
                  <a:extLst>
                    <a:ext uri="{FF2B5EF4-FFF2-40B4-BE49-F238E27FC236}">
                      <a16:creationId xmlns:a16="http://schemas.microsoft.com/office/drawing/2014/main" id="{58CD5AB3-D661-F53D-9692-5EF8883433FA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7663;p53">
                <a:extLst>
                  <a:ext uri="{FF2B5EF4-FFF2-40B4-BE49-F238E27FC236}">
                    <a16:creationId xmlns:a16="http://schemas.microsoft.com/office/drawing/2014/main" id="{46B6E448-209E-5B20-ECFD-47A80B2ACF63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1205" name="Google Shape;7664;p53">
                  <a:extLst>
                    <a:ext uri="{FF2B5EF4-FFF2-40B4-BE49-F238E27FC236}">
                      <a16:creationId xmlns:a16="http://schemas.microsoft.com/office/drawing/2014/main" id="{1B8A5D66-F949-0CAE-8E79-1ED0060EAF61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7665;p53">
                  <a:extLst>
                    <a:ext uri="{FF2B5EF4-FFF2-40B4-BE49-F238E27FC236}">
                      <a16:creationId xmlns:a16="http://schemas.microsoft.com/office/drawing/2014/main" id="{5BDAB6C9-D8E6-20C5-ED36-35599431AEB8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7666;p53">
              <a:extLst>
                <a:ext uri="{FF2B5EF4-FFF2-40B4-BE49-F238E27FC236}">
                  <a16:creationId xmlns:a16="http://schemas.microsoft.com/office/drawing/2014/main" id="{9387E07E-F4E0-E293-225B-72B4CCB39AE2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1172" name="Google Shape;7667;p53">
                <a:extLst>
                  <a:ext uri="{FF2B5EF4-FFF2-40B4-BE49-F238E27FC236}">
                    <a16:creationId xmlns:a16="http://schemas.microsoft.com/office/drawing/2014/main" id="{B1300691-47E0-2A7F-B7FE-65E9521FD078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1194" name="Google Shape;7668;p53">
                  <a:extLst>
                    <a:ext uri="{FF2B5EF4-FFF2-40B4-BE49-F238E27FC236}">
                      <a16:creationId xmlns:a16="http://schemas.microsoft.com/office/drawing/2014/main" id="{CF36579C-A35A-E594-D04B-1BB029A6E3EA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5" name="Google Shape;7669;p53">
                  <a:extLst>
                    <a:ext uri="{FF2B5EF4-FFF2-40B4-BE49-F238E27FC236}">
                      <a16:creationId xmlns:a16="http://schemas.microsoft.com/office/drawing/2014/main" id="{7BC841F8-09C5-2FA8-454A-D605EAB6762C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7670;p53">
                  <a:extLst>
                    <a:ext uri="{FF2B5EF4-FFF2-40B4-BE49-F238E27FC236}">
                      <a16:creationId xmlns:a16="http://schemas.microsoft.com/office/drawing/2014/main" id="{48B9EA82-211E-7124-D0F0-DE50454996F2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7671;p53">
                  <a:extLst>
                    <a:ext uri="{FF2B5EF4-FFF2-40B4-BE49-F238E27FC236}">
                      <a16:creationId xmlns:a16="http://schemas.microsoft.com/office/drawing/2014/main" id="{73B4D406-3324-44F5-24B8-C92BCBA4CA6D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7672;p53">
                  <a:extLst>
                    <a:ext uri="{FF2B5EF4-FFF2-40B4-BE49-F238E27FC236}">
                      <a16:creationId xmlns:a16="http://schemas.microsoft.com/office/drawing/2014/main" id="{91913286-9098-EFFC-4D80-2573608C6DDD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7673;p53">
                  <a:extLst>
                    <a:ext uri="{FF2B5EF4-FFF2-40B4-BE49-F238E27FC236}">
                      <a16:creationId xmlns:a16="http://schemas.microsoft.com/office/drawing/2014/main" id="{5C473BF2-A412-0A4D-65B9-3B0C62019DB5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7674;p53">
                <a:extLst>
                  <a:ext uri="{FF2B5EF4-FFF2-40B4-BE49-F238E27FC236}">
                    <a16:creationId xmlns:a16="http://schemas.microsoft.com/office/drawing/2014/main" id="{80241409-C7F8-84F8-D259-24A5593ABD99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1192" name="Google Shape;7675;p53">
                  <a:extLst>
                    <a:ext uri="{FF2B5EF4-FFF2-40B4-BE49-F238E27FC236}">
                      <a16:creationId xmlns:a16="http://schemas.microsoft.com/office/drawing/2014/main" id="{C618430E-2491-62A3-F44A-A64927B89F78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7676;p53">
                  <a:extLst>
                    <a:ext uri="{FF2B5EF4-FFF2-40B4-BE49-F238E27FC236}">
                      <a16:creationId xmlns:a16="http://schemas.microsoft.com/office/drawing/2014/main" id="{F1493D88-7562-FC07-C137-CF5681D97C06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4" name="Google Shape;7677;p53">
                <a:extLst>
                  <a:ext uri="{FF2B5EF4-FFF2-40B4-BE49-F238E27FC236}">
                    <a16:creationId xmlns:a16="http://schemas.microsoft.com/office/drawing/2014/main" id="{C38813C4-FC42-096E-0B51-9356640E5197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1190" name="Google Shape;7678;p53">
                  <a:extLst>
                    <a:ext uri="{FF2B5EF4-FFF2-40B4-BE49-F238E27FC236}">
                      <a16:creationId xmlns:a16="http://schemas.microsoft.com/office/drawing/2014/main" id="{6ED8C581-0F4D-FB58-CECD-557F21F109D8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7679;p53">
                  <a:extLst>
                    <a:ext uri="{FF2B5EF4-FFF2-40B4-BE49-F238E27FC236}">
                      <a16:creationId xmlns:a16="http://schemas.microsoft.com/office/drawing/2014/main" id="{62537561-D37E-2123-370B-8FDBEF948C4C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5" name="Google Shape;7680;p53">
                <a:extLst>
                  <a:ext uri="{FF2B5EF4-FFF2-40B4-BE49-F238E27FC236}">
                    <a16:creationId xmlns:a16="http://schemas.microsoft.com/office/drawing/2014/main" id="{EA580144-07F1-1AE0-20E8-E6E719F32B35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1188" name="Google Shape;7681;p53">
                  <a:extLst>
                    <a:ext uri="{FF2B5EF4-FFF2-40B4-BE49-F238E27FC236}">
                      <a16:creationId xmlns:a16="http://schemas.microsoft.com/office/drawing/2014/main" id="{4579CB27-A3D9-ED02-47D1-18708B9EE748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7682;p53">
                  <a:extLst>
                    <a:ext uri="{FF2B5EF4-FFF2-40B4-BE49-F238E27FC236}">
                      <a16:creationId xmlns:a16="http://schemas.microsoft.com/office/drawing/2014/main" id="{AA2C7150-D4D3-84D3-F7DD-1E90D7FCB757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6" name="Google Shape;7683;p53">
                <a:extLst>
                  <a:ext uri="{FF2B5EF4-FFF2-40B4-BE49-F238E27FC236}">
                    <a16:creationId xmlns:a16="http://schemas.microsoft.com/office/drawing/2014/main" id="{479A89BD-8074-1041-D6C2-CF127A10DA81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1186" name="Google Shape;7684;p53">
                  <a:extLst>
                    <a:ext uri="{FF2B5EF4-FFF2-40B4-BE49-F238E27FC236}">
                      <a16:creationId xmlns:a16="http://schemas.microsoft.com/office/drawing/2014/main" id="{60A6643C-7067-E12C-AE48-7E7FD942A041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7685;p53">
                  <a:extLst>
                    <a:ext uri="{FF2B5EF4-FFF2-40B4-BE49-F238E27FC236}">
                      <a16:creationId xmlns:a16="http://schemas.microsoft.com/office/drawing/2014/main" id="{7F0AED20-33A9-7684-DB43-E5D24EC4C9F5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7" name="Google Shape;7686;p53">
                <a:extLst>
                  <a:ext uri="{FF2B5EF4-FFF2-40B4-BE49-F238E27FC236}">
                    <a16:creationId xmlns:a16="http://schemas.microsoft.com/office/drawing/2014/main" id="{B650D2C7-4D27-F95B-F7F2-BC36A7816A28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1184" name="Google Shape;7687;p53">
                  <a:extLst>
                    <a:ext uri="{FF2B5EF4-FFF2-40B4-BE49-F238E27FC236}">
                      <a16:creationId xmlns:a16="http://schemas.microsoft.com/office/drawing/2014/main" id="{12E37389-3C8A-759E-1B2E-D68F059FE3CE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7688;p53">
                  <a:extLst>
                    <a:ext uri="{FF2B5EF4-FFF2-40B4-BE49-F238E27FC236}">
                      <a16:creationId xmlns:a16="http://schemas.microsoft.com/office/drawing/2014/main" id="{F7E73175-82F7-A7BC-FB92-2E91D75C3454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8" name="Google Shape;7689;p53">
                <a:extLst>
                  <a:ext uri="{FF2B5EF4-FFF2-40B4-BE49-F238E27FC236}">
                    <a16:creationId xmlns:a16="http://schemas.microsoft.com/office/drawing/2014/main" id="{0B1181EE-37C6-2457-F0ED-E5C702A3A4A1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1182" name="Google Shape;7690;p53">
                  <a:extLst>
                    <a:ext uri="{FF2B5EF4-FFF2-40B4-BE49-F238E27FC236}">
                      <a16:creationId xmlns:a16="http://schemas.microsoft.com/office/drawing/2014/main" id="{7471BF25-EEF0-AE82-458B-8BECAB334168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7691;p53">
                  <a:extLst>
                    <a:ext uri="{FF2B5EF4-FFF2-40B4-BE49-F238E27FC236}">
                      <a16:creationId xmlns:a16="http://schemas.microsoft.com/office/drawing/2014/main" id="{CE986A53-4D0E-BE3E-C88F-FC5A3DA30405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9" name="Google Shape;7692;p53">
                <a:extLst>
                  <a:ext uri="{FF2B5EF4-FFF2-40B4-BE49-F238E27FC236}">
                    <a16:creationId xmlns:a16="http://schemas.microsoft.com/office/drawing/2014/main" id="{6FA1CDB5-1E91-0B44-FB11-1E848D0BD71B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1180" name="Google Shape;7693;p53">
                  <a:extLst>
                    <a:ext uri="{FF2B5EF4-FFF2-40B4-BE49-F238E27FC236}">
                      <a16:creationId xmlns:a16="http://schemas.microsoft.com/office/drawing/2014/main" id="{43DDA999-6985-8E16-6D89-EA9D005BC284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7694;p53">
                  <a:extLst>
                    <a:ext uri="{FF2B5EF4-FFF2-40B4-BE49-F238E27FC236}">
                      <a16:creationId xmlns:a16="http://schemas.microsoft.com/office/drawing/2014/main" id="{68FFFEEE-86A8-A20D-4F3F-8D24805E28A1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" name="Google Shape;7695;p53">
              <a:extLst>
                <a:ext uri="{FF2B5EF4-FFF2-40B4-BE49-F238E27FC236}">
                  <a16:creationId xmlns:a16="http://schemas.microsoft.com/office/drawing/2014/main" id="{1EA1E444-D51C-D7C3-CFF2-54A278186928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1156" name="Google Shape;7696;p53">
                <a:extLst>
                  <a:ext uri="{FF2B5EF4-FFF2-40B4-BE49-F238E27FC236}">
                    <a16:creationId xmlns:a16="http://schemas.microsoft.com/office/drawing/2014/main" id="{EE04970C-1394-F3F8-8270-9DCE2AAB13D7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1169" name="Google Shape;7697;p53">
                  <a:extLst>
                    <a:ext uri="{FF2B5EF4-FFF2-40B4-BE49-F238E27FC236}">
                      <a16:creationId xmlns:a16="http://schemas.microsoft.com/office/drawing/2014/main" id="{D0FA3FF2-93FC-4360-C216-973528D6389F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7698;p53">
                  <a:extLst>
                    <a:ext uri="{FF2B5EF4-FFF2-40B4-BE49-F238E27FC236}">
                      <a16:creationId xmlns:a16="http://schemas.microsoft.com/office/drawing/2014/main" id="{E96A7E51-63AF-0155-A8EB-01E4167268AF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7699;p53">
                  <a:extLst>
                    <a:ext uri="{FF2B5EF4-FFF2-40B4-BE49-F238E27FC236}">
                      <a16:creationId xmlns:a16="http://schemas.microsoft.com/office/drawing/2014/main" id="{4F7B48BB-74E8-3342-43EC-8C92B35A2493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7" name="Google Shape;7700;p53">
                <a:extLst>
                  <a:ext uri="{FF2B5EF4-FFF2-40B4-BE49-F238E27FC236}">
                    <a16:creationId xmlns:a16="http://schemas.microsoft.com/office/drawing/2014/main" id="{4EB592D5-A8F3-83CE-104B-4DBE11628E8E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1167" name="Google Shape;7701;p53">
                  <a:extLst>
                    <a:ext uri="{FF2B5EF4-FFF2-40B4-BE49-F238E27FC236}">
                      <a16:creationId xmlns:a16="http://schemas.microsoft.com/office/drawing/2014/main" id="{1BEAF8DC-75B2-3A02-E6DD-9D10009B598D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7702;p53">
                  <a:extLst>
                    <a:ext uri="{FF2B5EF4-FFF2-40B4-BE49-F238E27FC236}">
                      <a16:creationId xmlns:a16="http://schemas.microsoft.com/office/drawing/2014/main" id="{99A6F569-9AF5-FE47-87F6-3702D9940FED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8" name="Google Shape;7703;p53">
                <a:extLst>
                  <a:ext uri="{FF2B5EF4-FFF2-40B4-BE49-F238E27FC236}">
                    <a16:creationId xmlns:a16="http://schemas.microsoft.com/office/drawing/2014/main" id="{0B15ADA9-7E15-EE7D-CCD5-34690085D43A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1165" name="Google Shape;7704;p53">
                  <a:extLst>
                    <a:ext uri="{FF2B5EF4-FFF2-40B4-BE49-F238E27FC236}">
                      <a16:creationId xmlns:a16="http://schemas.microsoft.com/office/drawing/2014/main" id="{2A9B7857-4F07-8A46-E1B0-1864FCF7CE43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7705;p53">
                  <a:extLst>
                    <a:ext uri="{FF2B5EF4-FFF2-40B4-BE49-F238E27FC236}">
                      <a16:creationId xmlns:a16="http://schemas.microsoft.com/office/drawing/2014/main" id="{C00628E7-B13B-BA6F-B935-AD8D0EDB4B6E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9" name="Google Shape;7706;p53">
                <a:extLst>
                  <a:ext uri="{FF2B5EF4-FFF2-40B4-BE49-F238E27FC236}">
                    <a16:creationId xmlns:a16="http://schemas.microsoft.com/office/drawing/2014/main" id="{BCFD76A7-C4A8-6A62-C6EA-002970DEE3C5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1163" name="Google Shape;7707;p53">
                  <a:extLst>
                    <a:ext uri="{FF2B5EF4-FFF2-40B4-BE49-F238E27FC236}">
                      <a16:creationId xmlns:a16="http://schemas.microsoft.com/office/drawing/2014/main" id="{06F29981-5112-E78C-6A61-3F70811129A2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7708;p53">
                  <a:extLst>
                    <a:ext uri="{FF2B5EF4-FFF2-40B4-BE49-F238E27FC236}">
                      <a16:creationId xmlns:a16="http://schemas.microsoft.com/office/drawing/2014/main" id="{A3644AE9-D334-0096-D874-BAC65A8C6495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0" name="Google Shape;7709;p53">
                <a:extLst>
                  <a:ext uri="{FF2B5EF4-FFF2-40B4-BE49-F238E27FC236}">
                    <a16:creationId xmlns:a16="http://schemas.microsoft.com/office/drawing/2014/main" id="{956887E1-7B2A-1339-B403-78489FEC2390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1161" name="Google Shape;7710;p53">
                  <a:extLst>
                    <a:ext uri="{FF2B5EF4-FFF2-40B4-BE49-F238E27FC236}">
                      <a16:creationId xmlns:a16="http://schemas.microsoft.com/office/drawing/2014/main" id="{CAE12945-1783-A847-10A0-CD17A0DB53A5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7711;p53">
                  <a:extLst>
                    <a:ext uri="{FF2B5EF4-FFF2-40B4-BE49-F238E27FC236}">
                      <a16:creationId xmlns:a16="http://schemas.microsoft.com/office/drawing/2014/main" id="{C2476C4C-AC86-3B73-D7EF-694672DFD0B2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" name="Google Shape;7712;p53">
              <a:extLst>
                <a:ext uri="{FF2B5EF4-FFF2-40B4-BE49-F238E27FC236}">
                  <a16:creationId xmlns:a16="http://schemas.microsoft.com/office/drawing/2014/main" id="{EA7C9F54-A6E2-B780-7B44-2E785F1F8E87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1133" name="Google Shape;7713;p53">
                <a:extLst>
                  <a:ext uri="{FF2B5EF4-FFF2-40B4-BE49-F238E27FC236}">
                    <a16:creationId xmlns:a16="http://schemas.microsoft.com/office/drawing/2014/main" id="{2CFADF23-FD51-2B76-085A-0ED5C0CEFB88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1152" name="Google Shape;7714;p53">
                  <a:extLst>
                    <a:ext uri="{FF2B5EF4-FFF2-40B4-BE49-F238E27FC236}">
                      <a16:creationId xmlns:a16="http://schemas.microsoft.com/office/drawing/2014/main" id="{3ADC99B5-BC8A-BECA-C67E-93987CEAE457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7715;p53">
                  <a:extLst>
                    <a:ext uri="{FF2B5EF4-FFF2-40B4-BE49-F238E27FC236}">
                      <a16:creationId xmlns:a16="http://schemas.microsoft.com/office/drawing/2014/main" id="{3E5B486B-F908-42EB-7F16-B8DF7E8E2196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7716;p53">
                  <a:extLst>
                    <a:ext uri="{FF2B5EF4-FFF2-40B4-BE49-F238E27FC236}">
                      <a16:creationId xmlns:a16="http://schemas.microsoft.com/office/drawing/2014/main" id="{86DC9C5B-B8C5-0C76-20CA-D4676787CC3B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7717;p53">
                  <a:extLst>
                    <a:ext uri="{FF2B5EF4-FFF2-40B4-BE49-F238E27FC236}">
                      <a16:creationId xmlns:a16="http://schemas.microsoft.com/office/drawing/2014/main" id="{6860414F-F7B7-B112-A151-28D7DF80C919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4" name="Google Shape;7718;p53">
                <a:extLst>
                  <a:ext uri="{FF2B5EF4-FFF2-40B4-BE49-F238E27FC236}">
                    <a16:creationId xmlns:a16="http://schemas.microsoft.com/office/drawing/2014/main" id="{4720D1C8-E799-141D-6E20-FBD97351547E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1150" name="Google Shape;7719;p53">
                  <a:extLst>
                    <a:ext uri="{FF2B5EF4-FFF2-40B4-BE49-F238E27FC236}">
                      <a16:creationId xmlns:a16="http://schemas.microsoft.com/office/drawing/2014/main" id="{F4582F86-0E0F-3D57-8B5C-33F9FE279BDF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7720;p53">
                  <a:extLst>
                    <a:ext uri="{FF2B5EF4-FFF2-40B4-BE49-F238E27FC236}">
                      <a16:creationId xmlns:a16="http://schemas.microsoft.com/office/drawing/2014/main" id="{80C14A61-A943-3336-E3C2-74480202DE08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5" name="Google Shape;7721;p53">
                <a:extLst>
                  <a:ext uri="{FF2B5EF4-FFF2-40B4-BE49-F238E27FC236}">
                    <a16:creationId xmlns:a16="http://schemas.microsoft.com/office/drawing/2014/main" id="{B08556DA-1F50-3732-D68E-16991FD307B8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1148" name="Google Shape;7722;p53">
                  <a:extLst>
                    <a:ext uri="{FF2B5EF4-FFF2-40B4-BE49-F238E27FC236}">
                      <a16:creationId xmlns:a16="http://schemas.microsoft.com/office/drawing/2014/main" id="{9EF16DD3-7AAA-1D1C-65C8-658583CDD1E4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7723;p53">
                  <a:extLst>
                    <a:ext uri="{FF2B5EF4-FFF2-40B4-BE49-F238E27FC236}">
                      <a16:creationId xmlns:a16="http://schemas.microsoft.com/office/drawing/2014/main" id="{069B0A5E-3ABF-0AE5-B761-1480AB2358DA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6" name="Google Shape;7724;p53">
                <a:extLst>
                  <a:ext uri="{FF2B5EF4-FFF2-40B4-BE49-F238E27FC236}">
                    <a16:creationId xmlns:a16="http://schemas.microsoft.com/office/drawing/2014/main" id="{CD4C4DFA-3300-C832-FA1F-D343ABF5D0BC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1146" name="Google Shape;7725;p53">
                  <a:extLst>
                    <a:ext uri="{FF2B5EF4-FFF2-40B4-BE49-F238E27FC236}">
                      <a16:creationId xmlns:a16="http://schemas.microsoft.com/office/drawing/2014/main" id="{CB8CD58B-C4B4-E807-2711-133024B27893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7726;p53">
                  <a:extLst>
                    <a:ext uri="{FF2B5EF4-FFF2-40B4-BE49-F238E27FC236}">
                      <a16:creationId xmlns:a16="http://schemas.microsoft.com/office/drawing/2014/main" id="{3420B38C-B369-7FAD-BCD0-DB89553B7755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7" name="Google Shape;7727;p53">
                <a:extLst>
                  <a:ext uri="{FF2B5EF4-FFF2-40B4-BE49-F238E27FC236}">
                    <a16:creationId xmlns:a16="http://schemas.microsoft.com/office/drawing/2014/main" id="{28F5C9AA-E8D8-5217-883D-C22904B616E2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1144" name="Google Shape;7728;p53">
                  <a:extLst>
                    <a:ext uri="{FF2B5EF4-FFF2-40B4-BE49-F238E27FC236}">
                      <a16:creationId xmlns:a16="http://schemas.microsoft.com/office/drawing/2014/main" id="{F3DD0CE5-CE15-8C02-9186-1BAF19450E4E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7729;p53">
                  <a:extLst>
                    <a:ext uri="{FF2B5EF4-FFF2-40B4-BE49-F238E27FC236}">
                      <a16:creationId xmlns:a16="http://schemas.microsoft.com/office/drawing/2014/main" id="{F8098CCC-4C3D-9A96-49C4-11C3F4B7C99C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8" name="Google Shape;7730;p53">
                <a:extLst>
                  <a:ext uri="{FF2B5EF4-FFF2-40B4-BE49-F238E27FC236}">
                    <a16:creationId xmlns:a16="http://schemas.microsoft.com/office/drawing/2014/main" id="{F839C3C0-DF20-F9DF-0234-7FCE48A3E16A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1142" name="Google Shape;7731;p53">
                  <a:extLst>
                    <a:ext uri="{FF2B5EF4-FFF2-40B4-BE49-F238E27FC236}">
                      <a16:creationId xmlns:a16="http://schemas.microsoft.com/office/drawing/2014/main" id="{074584B5-A727-822B-D943-1A0F0F6DDD5A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7732;p53">
                  <a:extLst>
                    <a:ext uri="{FF2B5EF4-FFF2-40B4-BE49-F238E27FC236}">
                      <a16:creationId xmlns:a16="http://schemas.microsoft.com/office/drawing/2014/main" id="{527F7456-B0CE-7D81-6268-63E1F6D30370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9" name="Google Shape;7733;p53">
                <a:extLst>
                  <a:ext uri="{FF2B5EF4-FFF2-40B4-BE49-F238E27FC236}">
                    <a16:creationId xmlns:a16="http://schemas.microsoft.com/office/drawing/2014/main" id="{F13C0C30-843E-96B8-E130-1EA3D5D81BA9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1140" name="Google Shape;7734;p53">
                  <a:extLst>
                    <a:ext uri="{FF2B5EF4-FFF2-40B4-BE49-F238E27FC236}">
                      <a16:creationId xmlns:a16="http://schemas.microsoft.com/office/drawing/2014/main" id="{B34B664B-756C-2C3D-6007-03B13DBB9DA4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7735;p53">
                  <a:extLst>
                    <a:ext uri="{FF2B5EF4-FFF2-40B4-BE49-F238E27FC236}">
                      <a16:creationId xmlns:a16="http://schemas.microsoft.com/office/drawing/2014/main" id="{97E23C63-99C3-A1FC-054E-F9E98CEB83C4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" name="Google Shape;7736;p53">
              <a:extLst>
                <a:ext uri="{FF2B5EF4-FFF2-40B4-BE49-F238E27FC236}">
                  <a16:creationId xmlns:a16="http://schemas.microsoft.com/office/drawing/2014/main" id="{36B60CCB-8817-059B-C36A-5169648990E8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1126" name="Google Shape;7737;p53">
                <a:extLst>
                  <a:ext uri="{FF2B5EF4-FFF2-40B4-BE49-F238E27FC236}">
                    <a16:creationId xmlns:a16="http://schemas.microsoft.com/office/drawing/2014/main" id="{C527EDA8-6987-BCC3-386B-37C7694C99E4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chemeClr val="bg1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7" name="Google Shape;7738;p53">
                <a:extLst>
                  <a:ext uri="{FF2B5EF4-FFF2-40B4-BE49-F238E27FC236}">
                    <a16:creationId xmlns:a16="http://schemas.microsoft.com/office/drawing/2014/main" id="{F4386A07-88E2-B0A9-255E-C276355C9D2F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1131" name="Google Shape;7739;p53">
                  <a:extLst>
                    <a:ext uri="{FF2B5EF4-FFF2-40B4-BE49-F238E27FC236}">
                      <a16:creationId xmlns:a16="http://schemas.microsoft.com/office/drawing/2014/main" id="{FC8B0FC0-5FC5-9938-B898-793D1BEA5359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7740;p53">
                  <a:extLst>
                    <a:ext uri="{FF2B5EF4-FFF2-40B4-BE49-F238E27FC236}">
                      <a16:creationId xmlns:a16="http://schemas.microsoft.com/office/drawing/2014/main" id="{10B0F580-1D2A-48B3-90DF-4001E88DBCE3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8" name="Google Shape;7741;p53">
                <a:extLst>
                  <a:ext uri="{FF2B5EF4-FFF2-40B4-BE49-F238E27FC236}">
                    <a16:creationId xmlns:a16="http://schemas.microsoft.com/office/drawing/2014/main" id="{C33487F0-A918-5D7D-5C7E-BFB6D2B42741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1129" name="Google Shape;7742;p53">
                  <a:extLst>
                    <a:ext uri="{FF2B5EF4-FFF2-40B4-BE49-F238E27FC236}">
                      <a16:creationId xmlns:a16="http://schemas.microsoft.com/office/drawing/2014/main" id="{942D6DD7-C0D3-0D62-0F8E-369561C4ADD1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7743;p53">
                  <a:extLst>
                    <a:ext uri="{FF2B5EF4-FFF2-40B4-BE49-F238E27FC236}">
                      <a16:creationId xmlns:a16="http://schemas.microsoft.com/office/drawing/2014/main" id="{3FDD40B4-3DEE-1975-B748-0F9B12E6712D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" name="Google Shape;7744;p53">
              <a:extLst>
                <a:ext uri="{FF2B5EF4-FFF2-40B4-BE49-F238E27FC236}">
                  <a16:creationId xmlns:a16="http://schemas.microsoft.com/office/drawing/2014/main" id="{D66BB285-D854-2763-A546-489F9595407D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1092" name="Google Shape;7745;p53">
                <a:extLst>
                  <a:ext uri="{FF2B5EF4-FFF2-40B4-BE49-F238E27FC236}">
                    <a16:creationId xmlns:a16="http://schemas.microsoft.com/office/drawing/2014/main" id="{75D9BABE-CD10-7779-1BF7-5B7C51C9A111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1120" name="Google Shape;7746;p53">
                  <a:extLst>
                    <a:ext uri="{FF2B5EF4-FFF2-40B4-BE49-F238E27FC236}">
                      <a16:creationId xmlns:a16="http://schemas.microsoft.com/office/drawing/2014/main" id="{EC761903-C3BC-52B7-7D88-FAD370D25772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7747;p53">
                  <a:extLst>
                    <a:ext uri="{FF2B5EF4-FFF2-40B4-BE49-F238E27FC236}">
                      <a16:creationId xmlns:a16="http://schemas.microsoft.com/office/drawing/2014/main" id="{9AC1A3B7-3E93-5311-95B9-985D4DD700A2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7748;p53">
                  <a:extLst>
                    <a:ext uri="{FF2B5EF4-FFF2-40B4-BE49-F238E27FC236}">
                      <a16:creationId xmlns:a16="http://schemas.microsoft.com/office/drawing/2014/main" id="{981147C9-D038-51A2-9D34-3FA4A522CA2B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7749;p53">
                  <a:extLst>
                    <a:ext uri="{FF2B5EF4-FFF2-40B4-BE49-F238E27FC236}">
                      <a16:creationId xmlns:a16="http://schemas.microsoft.com/office/drawing/2014/main" id="{F35127F5-42D9-92C8-6483-C57EAEF18068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7750;p53">
                  <a:extLst>
                    <a:ext uri="{FF2B5EF4-FFF2-40B4-BE49-F238E27FC236}">
                      <a16:creationId xmlns:a16="http://schemas.microsoft.com/office/drawing/2014/main" id="{04F18B33-9FED-BDF1-3D33-8639D0A88DC4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7751;p53">
                  <a:extLst>
                    <a:ext uri="{FF2B5EF4-FFF2-40B4-BE49-F238E27FC236}">
                      <a16:creationId xmlns:a16="http://schemas.microsoft.com/office/drawing/2014/main" id="{97626FCC-22DD-BD0A-5DEA-0B75FCC9C64F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3" name="Google Shape;7752;p53">
                <a:extLst>
                  <a:ext uri="{FF2B5EF4-FFF2-40B4-BE49-F238E27FC236}">
                    <a16:creationId xmlns:a16="http://schemas.microsoft.com/office/drawing/2014/main" id="{BC4CADE5-E41E-67F6-A7FF-157372E7CA6D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1118" name="Google Shape;7753;p53">
                  <a:extLst>
                    <a:ext uri="{FF2B5EF4-FFF2-40B4-BE49-F238E27FC236}">
                      <a16:creationId xmlns:a16="http://schemas.microsoft.com/office/drawing/2014/main" id="{51318C02-2449-C44C-8CAA-0E9F19F125C6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7754;p53">
                  <a:extLst>
                    <a:ext uri="{FF2B5EF4-FFF2-40B4-BE49-F238E27FC236}">
                      <a16:creationId xmlns:a16="http://schemas.microsoft.com/office/drawing/2014/main" id="{0444E72A-39F4-3DBA-1F8F-44E345A48416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4" name="Google Shape;7755;p53">
                <a:extLst>
                  <a:ext uri="{FF2B5EF4-FFF2-40B4-BE49-F238E27FC236}">
                    <a16:creationId xmlns:a16="http://schemas.microsoft.com/office/drawing/2014/main" id="{D300A183-38C0-2843-B712-AA0B309ED959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1116" name="Google Shape;7756;p53">
                  <a:extLst>
                    <a:ext uri="{FF2B5EF4-FFF2-40B4-BE49-F238E27FC236}">
                      <a16:creationId xmlns:a16="http://schemas.microsoft.com/office/drawing/2014/main" id="{D6CB729C-EEAB-8310-80D2-2844FE008896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7757;p53">
                  <a:extLst>
                    <a:ext uri="{FF2B5EF4-FFF2-40B4-BE49-F238E27FC236}">
                      <a16:creationId xmlns:a16="http://schemas.microsoft.com/office/drawing/2014/main" id="{70095EF2-306B-62F3-B213-E628C2EF6085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5" name="Google Shape;7758;p53">
                <a:extLst>
                  <a:ext uri="{FF2B5EF4-FFF2-40B4-BE49-F238E27FC236}">
                    <a16:creationId xmlns:a16="http://schemas.microsoft.com/office/drawing/2014/main" id="{5FD0E9D1-4E43-A9CE-B608-62BD407D4C17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1114" name="Google Shape;7759;p53">
                  <a:extLst>
                    <a:ext uri="{FF2B5EF4-FFF2-40B4-BE49-F238E27FC236}">
                      <a16:creationId xmlns:a16="http://schemas.microsoft.com/office/drawing/2014/main" id="{98ADDC1A-5D31-8D05-DF03-F24E8B275F86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7760;p53">
                  <a:extLst>
                    <a:ext uri="{FF2B5EF4-FFF2-40B4-BE49-F238E27FC236}">
                      <a16:creationId xmlns:a16="http://schemas.microsoft.com/office/drawing/2014/main" id="{8462BE9E-9993-429A-9E42-9A6C0C639C72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6" name="Google Shape;7761;p53">
                <a:extLst>
                  <a:ext uri="{FF2B5EF4-FFF2-40B4-BE49-F238E27FC236}">
                    <a16:creationId xmlns:a16="http://schemas.microsoft.com/office/drawing/2014/main" id="{D3BEA8D0-DD37-6A32-FECE-37A09DE4A499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1112" name="Google Shape;7762;p53">
                  <a:extLst>
                    <a:ext uri="{FF2B5EF4-FFF2-40B4-BE49-F238E27FC236}">
                      <a16:creationId xmlns:a16="http://schemas.microsoft.com/office/drawing/2014/main" id="{9D78F76B-2CB6-A290-EF89-6C15A812CD4E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7763;p53">
                  <a:extLst>
                    <a:ext uri="{FF2B5EF4-FFF2-40B4-BE49-F238E27FC236}">
                      <a16:creationId xmlns:a16="http://schemas.microsoft.com/office/drawing/2014/main" id="{D12AE41F-51EE-F030-C610-CD5F4478E568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7" name="Google Shape;7764;p53">
                <a:extLst>
                  <a:ext uri="{FF2B5EF4-FFF2-40B4-BE49-F238E27FC236}">
                    <a16:creationId xmlns:a16="http://schemas.microsoft.com/office/drawing/2014/main" id="{5DE2ECD7-7598-ECF2-ADC4-7AD04288AA01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1110" name="Google Shape;7765;p53">
                  <a:extLst>
                    <a:ext uri="{FF2B5EF4-FFF2-40B4-BE49-F238E27FC236}">
                      <a16:creationId xmlns:a16="http://schemas.microsoft.com/office/drawing/2014/main" id="{02D15275-28F8-A5D7-A129-3502F7FA050E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7766;p53">
                  <a:extLst>
                    <a:ext uri="{FF2B5EF4-FFF2-40B4-BE49-F238E27FC236}">
                      <a16:creationId xmlns:a16="http://schemas.microsoft.com/office/drawing/2014/main" id="{4436E637-F542-277C-4CCC-95BF0D45A488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8" name="Google Shape;7767;p53">
                <a:extLst>
                  <a:ext uri="{FF2B5EF4-FFF2-40B4-BE49-F238E27FC236}">
                    <a16:creationId xmlns:a16="http://schemas.microsoft.com/office/drawing/2014/main" id="{21DBA941-6857-CA18-E3B3-320612F053E4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1108" name="Google Shape;7768;p53">
                  <a:extLst>
                    <a:ext uri="{FF2B5EF4-FFF2-40B4-BE49-F238E27FC236}">
                      <a16:creationId xmlns:a16="http://schemas.microsoft.com/office/drawing/2014/main" id="{24039396-4742-91F3-713D-4B50886EBC94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7769;p53">
                  <a:extLst>
                    <a:ext uri="{FF2B5EF4-FFF2-40B4-BE49-F238E27FC236}">
                      <a16:creationId xmlns:a16="http://schemas.microsoft.com/office/drawing/2014/main" id="{83A4381A-767F-83BE-DC13-BF1C150F94FD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9" name="Google Shape;7770;p53">
                <a:extLst>
                  <a:ext uri="{FF2B5EF4-FFF2-40B4-BE49-F238E27FC236}">
                    <a16:creationId xmlns:a16="http://schemas.microsoft.com/office/drawing/2014/main" id="{978D1AC3-40C9-D11F-5226-2B5107FF5AC6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1106" name="Google Shape;7771;p53">
                  <a:extLst>
                    <a:ext uri="{FF2B5EF4-FFF2-40B4-BE49-F238E27FC236}">
                      <a16:creationId xmlns:a16="http://schemas.microsoft.com/office/drawing/2014/main" id="{B2519098-566E-66F5-DB3D-3C14EA9FABDF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7772;p53">
                  <a:extLst>
                    <a:ext uri="{FF2B5EF4-FFF2-40B4-BE49-F238E27FC236}">
                      <a16:creationId xmlns:a16="http://schemas.microsoft.com/office/drawing/2014/main" id="{806551F0-6BA3-04CC-3BCB-F7C39EC1CC9A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0" name="Google Shape;7773;p53">
                <a:extLst>
                  <a:ext uri="{FF2B5EF4-FFF2-40B4-BE49-F238E27FC236}">
                    <a16:creationId xmlns:a16="http://schemas.microsoft.com/office/drawing/2014/main" id="{FE9F4441-8497-46CB-BF34-9E7C39981380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1104" name="Google Shape;7774;p53">
                  <a:extLst>
                    <a:ext uri="{FF2B5EF4-FFF2-40B4-BE49-F238E27FC236}">
                      <a16:creationId xmlns:a16="http://schemas.microsoft.com/office/drawing/2014/main" id="{CED75B75-F5A7-21C9-5D17-0163688AC94C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7775;p53">
                  <a:extLst>
                    <a:ext uri="{FF2B5EF4-FFF2-40B4-BE49-F238E27FC236}">
                      <a16:creationId xmlns:a16="http://schemas.microsoft.com/office/drawing/2014/main" id="{B2193889-F59F-A802-E434-9371C04CE3DA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1" name="Google Shape;7776;p53">
                <a:extLst>
                  <a:ext uri="{FF2B5EF4-FFF2-40B4-BE49-F238E27FC236}">
                    <a16:creationId xmlns:a16="http://schemas.microsoft.com/office/drawing/2014/main" id="{5DF1670C-7736-2DF2-62D3-0DB10D340F86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1102" name="Google Shape;7777;p53">
                  <a:extLst>
                    <a:ext uri="{FF2B5EF4-FFF2-40B4-BE49-F238E27FC236}">
                      <a16:creationId xmlns:a16="http://schemas.microsoft.com/office/drawing/2014/main" id="{67ECFF94-E77B-286A-2F16-34D6599C7084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7778;p53">
                  <a:extLst>
                    <a:ext uri="{FF2B5EF4-FFF2-40B4-BE49-F238E27FC236}">
                      <a16:creationId xmlns:a16="http://schemas.microsoft.com/office/drawing/2014/main" id="{DD7A172A-05BB-A5DB-9BC6-7EB064B4B213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" name="Google Shape;7779;p53">
              <a:extLst>
                <a:ext uri="{FF2B5EF4-FFF2-40B4-BE49-F238E27FC236}">
                  <a16:creationId xmlns:a16="http://schemas.microsoft.com/office/drawing/2014/main" id="{A50C9094-E2C1-8219-D861-7225EC5C18EC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1035" name="Google Shape;7780;p53">
                <a:extLst>
                  <a:ext uri="{FF2B5EF4-FFF2-40B4-BE49-F238E27FC236}">
                    <a16:creationId xmlns:a16="http://schemas.microsoft.com/office/drawing/2014/main" id="{99869100-ECC0-B7EF-CFAF-F1D350AC3E16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1075" name="Google Shape;7781;p53">
                  <a:extLst>
                    <a:ext uri="{FF2B5EF4-FFF2-40B4-BE49-F238E27FC236}">
                      <a16:creationId xmlns:a16="http://schemas.microsoft.com/office/drawing/2014/main" id="{7FF889F0-DD5E-3B1D-AF07-CC622F4028AB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7782;p53">
                  <a:extLst>
                    <a:ext uri="{FF2B5EF4-FFF2-40B4-BE49-F238E27FC236}">
                      <a16:creationId xmlns:a16="http://schemas.microsoft.com/office/drawing/2014/main" id="{2F67E2DC-B4F0-05BA-8BC5-AFB20A85902E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7783;p53">
                  <a:extLst>
                    <a:ext uri="{FF2B5EF4-FFF2-40B4-BE49-F238E27FC236}">
                      <a16:creationId xmlns:a16="http://schemas.microsoft.com/office/drawing/2014/main" id="{B2980CE0-3DDF-2037-1DE0-1C62E53A39C7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7784;p53">
                  <a:extLst>
                    <a:ext uri="{FF2B5EF4-FFF2-40B4-BE49-F238E27FC236}">
                      <a16:creationId xmlns:a16="http://schemas.microsoft.com/office/drawing/2014/main" id="{1C5B9280-46FF-A724-1220-4CDE3FB2691F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7785;p53">
                  <a:extLst>
                    <a:ext uri="{FF2B5EF4-FFF2-40B4-BE49-F238E27FC236}">
                      <a16:creationId xmlns:a16="http://schemas.microsoft.com/office/drawing/2014/main" id="{E9AAD987-136F-3F9A-B00B-0AEA6F92AFB6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7786;p53">
                  <a:extLst>
                    <a:ext uri="{FF2B5EF4-FFF2-40B4-BE49-F238E27FC236}">
                      <a16:creationId xmlns:a16="http://schemas.microsoft.com/office/drawing/2014/main" id="{893AAA27-87B6-24B4-F7F9-A1F152FB4380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7787;p53">
                  <a:extLst>
                    <a:ext uri="{FF2B5EF4-FFF2-40B4-BE49-F238E27FC236}">
                      <a16:creationId xmlns:a16="http://schemas.microsoft.com/office/drawing/2014/main" id="{7F1834A0-D824-C227-DE2E-13E0F8B4AC0C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7788;p53">
                  <a:extLst>
                    <a:ext uri="{FF2B5EF4-FFF2-40B4-BE49-F238E27FC236}">
                      <a16:creationId xmlns:a16="http://schemas.microsoft.com/office/drawing/2014/main" id="{9A081B9A-A6E3-7482-EA69-22683913A492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7789;p53">
                  <a:extLst>
                    <a:ext uri="{FF2B5EF4-FFF2-40B4-BE49-F238E27FC236}">
                      <a16:creationId xmlns:a16="http://schemas.microsoft.com/office/drawing/2014/main" id="{BDDB253E-19D8-A352-412A-66E903635320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7790;p53">
                  <a:extLst>
                    <a:ext uri="{FF2B5EF4-FFF2-40B4-BE49-F238E27FC236}">
                      <a16:creationId xmlns:a16="http://schemas.microsoft.com/office/drawing/2014/main" id="{CC25C230-CA70-C0CC-3DA6-45A8F5962A70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7791;p53">
                  <a:extLst>
                    <a:ext uri="{FF2B5EF4-FFF2-40B4-BE49-F238E27FC236}">
                      <a16:creationId xmlns:a16="http://schemas.microsoft.com/office/drawing/2014/main" id="{43392F7E-E2EC-CFCE-B7E1-DC5876F4E72D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7792;p53">
                  <a:extLst>
                    <a:ext uri="{FF2B5EF4-FFF2-40B4-BE49-F238E27FC236}">
                      <a16:creationId xmlns:a16="http://schemas.microsoft.com/office/drawing/2014/main" id="{5878F7A9-1A4F-D322-83F5-2EEEB8E0D934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7793;p53">
                  <a:extLst>
                    <a:ext uri="{FF2B5EF4-FFF2-40B4-BE49-F238E27FC236}">
                      <a16:creationId xmlns:a16="http://schemas.microsoft.com/office/drawing/2014/main" id="{722B041F-5A39-A1EE-537E-7153A0E0C269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7794;p53">
                  <a:extLst>
                    <a:ext uri="{FF2B5EF4-FFF2-40B4-BE49-F238E27FC236}">
                      <a16:creationId xmlns:a16="http://schemas.microsoft.com/office/drawing/2014/main" id="{7B82A14B-2846-EDE4-F913-732B12F140E1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7795;p53">
                  <a:extLst>
                    <a:ext uri="{FF2B5EF4-FFF2-40B4-BE49-F238E27FC236}">
                      <a16:creationId xmlns:a16="http://schemas.microsoft.com/office/drawing/2014/main" id="{967C5E9E-05AD-4C80-E3AB-1BCA24C4E166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7796;p53">
                  <a:extLst>
                    <a:ext uri="{FF2B5EF4-FFF2-40B4-BE49-F238E27FC236}">
                      <a16:creationId xmlns:a16="http://schemas.microsoft.com/office/drawing/2014/main" id="{1749EF6B-5F85-84F9-7CAE-341DB0EA5A96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7797;p53">
                  <a:extLst>
                    <a:ext uri="{FF2B5EF4-FFF2-40B4-BE49-F238E27FC236}">
                      <a16:creationId xmlns:a16="http://schemas.microsoft.com/office/drawing/2014/main" id="{58EB2065-94DB-F703-C136-A23E4F6D2969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6" name="Google Shape;7798;p53">
                <a:extLst>
                  <a:ext uri="{FF2B5EF4-FFF2-40B4-BE49-F238E27FC236}">
                    <a16:creationId xmlns:a16="http://schemas.microsoft.com/office/drawing/2014/main" id="{DAA3BF54-6946-2B57-5FC3-A17E442906DC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1073" name="Google Shape;7799;p53">
                  <a:extLst>
                    <a:ext uri="{FF2B5EF4-FFF2-40B4-BE49-F238E27FC236}">
                      <a16:creationId xmlns:a16="http://schemas.microsoft.com/office/drawing/2014/main" id="{DD0718B8-40AE-055A-C6A8-2714387723B4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7800;p53">
                  <a:extLst>
                    <a:ext uri="{FF2B5EF4-FFF2-40B4-BE49-F238E27FC236}">
                      <a16:creationId xmlns:a16="http://schemas.microsoft.com/office/drawing/2014/main" id="{908D939A-BCE9-029E-FCF0-159387490031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7" name="Google Shape;7801;p53">
                <a:extLst>
                  <a:ext uri="{FF2B5EF4-FFF2-40B4-BE49-F238E27FC236}">
                    <a16:creationId xmlns:a16="http://schemas.microsoft.com/office/drawing/2014/main" id="{4781EB35-15EA-1BFC-82AD-00121BF89827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1071" name="Google Shape;7802;p53">
                  <a:extLst>
                    <a:ext uri="{FF2B5EF4-FFF2-40B4-BE49-F238E27FC236}">
                      <a16:creationId xmlns:a16="http://schemas.microsoft.com/office/drawing/2014/main" id="{8210F56F-63C7-03FF-D7F2-3851D1BC1178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7803;p53">
                  <a:extLst>
                    <a:ext uri="{FF2B5EF4-FFF2-40B4-BE49-F238E27FC236}">
                      <a16:creationId xmlns:a16="http://schemas.microsoft.com/office/drawing/2014/main" id="{1F6A7A79-F255-EE27-A57B-6CE6FDB8661A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8" name="Google Shape;7804;p53">
                <a:extLst>
                  <a:ext uri="{FF2B5EF4-FFF2-40B4-BE49-F238E27FC236}">
                    <a16:creationId xmlns:a16="http://schemas.microsoft.com/office/drawing/2014/main" id="{2B6E5A13-5AB9-CBCA-44C4-E3FB019FE23D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1069" name="Google Shape;7805;p53">
                  <a:extLst>
                    <a:ext uri="{FF2B5EF4-FFF2-40B4-BE49-F238E27FC236}">
                      <a16:creationId xmlns:a16="http://schemas.microsoft.com/office/drawing/2014/main" id="{021216A9-C9A4-37BF-CF4A-6BD76A0670A5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7806;p53">
                  <a:extLst>
                    <a:ext uri="{FF2B5EF4-FFF2-40B4-BE49-F238E27FC236}">
                      <a16:creationId xmlns:a16="http://schemas.microsoft.com/office/drawing/2014/main" id="{7B097CBF-38AB-ED8E-4CF3-36DA7A6838F9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9" name="Google Shape;7807;p53">
                <a:extLst>
                  <a:ext uri="{FF2B5EF4-FFF2-40B4-BE49-F238E27FC236}">
                    <a16:creationId xmlns:a16="http://schemas.microsoft.com/office/drawing/2014/main" id="{62F13EEB-63E4-F0B7-9A5D-705C57AF2FC0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1067" name="Google Shape;7808;p53">
                  <a:extLst>
                    <a:ext uri="{FF2B5EF4-FFF2-40B4-BE49-F238E27FC236}">
                      <a16:creationId xmlns:a16="http://schemas.microsoft.com/office/drawing/2014/main" id="{9E69761C-00F9-3E12-7324-CBBF318C7DC6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7809;p53">
                  <a:extLst>
                    <a:ext uri="{FF2B5EF4-FFF2-40B4-BE49-F238E27FC236}">
                      <a16:creationId xmlns:a16="http://schemas.microsoft.com/office/drawing/2014/main" id="{9E786808-42DE-826A-65C2-763F78DFE094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0" name="Google Shape;7810;p53">
                <a:extLst>
                  <a:ext uri="{FF2B5EF4-FFF2-40B4-BE49-F238E27FC236}">
                    <a16:creationId xmlns:a16="http://schemas.microsoft.com/office/drawing/2014/main" id="{13BA1E6F-9231-16CE-1DA1-0E14D1B34F86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1065" name="Google Shape;7811;p53">
                  <a:extLst>
                    <a:ext uri="{FF2B5EF4-FFF2-40B4-BE49-F238E27FC236}">
                      <a16:creationId xmlns:a16="http://schemas.microsoft.com/office/drawing/2014/main" id="{7537F7A4-916C-B2A4-D8F2-B7A49278F34D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7812;p53">
                  <a:extLst>
                    <a:ext uri="{FF2B5EF4-FFF2-40B4-BE49-F238E27FC236}">
                      <a16:creationId xmlns:a16="http://schemas.microsoft.com/office/drawing/2014/main" id="{48B5C257-F786-999C-E20D-0985EA76BF49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" name="Google Shape;7813;p53">
                <a:extLst>
                  <a:ext uri="{FF2B5EF4-FFF2-40B4-BE49-F238E27FC236}">
                    <a16:creationId xmlns:a16="http://schemas.microsoft.com/office/drawing/2014/main" id="{27CB980F-404F-518D-9032-FF07BDCC8577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1063" name="Google Shape;7814;p53">
                  <a:extLst>
                    <a:ext uri="{FF2B5EF4-FFF2-40B4-BE49-F238E27FC236}">
                      <a16:creationId xmlns:a16="http://schemas.microsoft.com/office/drawing/2014/main" id="{51D6DB28-E7BB-04C8-57DE-52EB3D10E320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7815;p53">
                  <a:extLst>
                    <a:ext uri="{FF2B5EF4-FFF2-40B4-BE49-F238E27FC236}">
                      <a16:creationId xmlns:a16="http://schemas.microsoft.com/office/drawing/2014/main" id="{9693D063-0714-C215-EB30-0887A19F07CD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2" name="Google Shape;7816;p53">
                <a:extLst>
                  <a:ext uri="{FF2B5EF4-FFF2-40B4-BE49-F238E27FC236}">
                    <a16:creationId xmlns:a16="http://schemas.microsoft.com/office/drawing/2014/main" id="{9CC0A0DA-85F9-8D8C-9D3E-F9C9CC3CCEF7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1061" name="Google Shape;7817;p53">
                  <a:extLst>
                    <a:ext uri="{FF2B5EF4-FFF2-40B4-BE49-F238E27FC236}">
                      <a16:creationId xmlns:a16="http://schemas.microsoft.com/office/drawing/2014/main" id="{75BF4307-08E9-930A-CA9C-94DB2F7A80A0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7818;p53">
                  <a:extLst>
                    <a:ext uri="{FF2B5EF4-FFF2-40B4-BE49-F238E27FC236}">
                      <a16:creationId xmlns:a16="http://schemas.microsoft.com/office/drawing/2014/main" id="{5D87BFE1-3301-49AD-0305-B9FA37A1FDB3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3" name="Google Shape;7819;p53">
                <a:extLst>
                  <a:ext uri="{FF2B5EF4-FFF2-40B4-BE49-F238E27FC236}">
                    <a16:creationId xmlns:a16="http://schemas.microsoft.com/office/drawing/2014/main" id="{5EB15369-3427-96E3-7FF7-94A0E1985857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1059" name="Google Shape;7820;p53">
                  <a:extLst>
                    <a:ext uri="{FF2B5EF4-FFF2-40B4-BE49-F238E27FC236}">
                      <a16:creationId xmlns:a16="http://schemas.microsoft.com/office/drawing/2014/main" id="{80F049BE-6359-0684-773F-BDF13A4310DF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7821;p53">
                  <a:extLst>
                    <a:ext uri="{FF2B5EF4-FFF2-40B4-BE49-F238E27FC236}">
                      <a16:creationId xmlns:a16="http://schemas.microsoft.com/office/drawing/2014/main" id="{DA3D24FB-EB13-9D35-D765-19532FC8E0FD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4" name="Google Shape;7822;p53">
                <a:extLst>
                  <a:ext uri="{FF2B5EF4-FFF2-40B4-BE49-F238E27FC236}">
                    <a16:creationId xmlns:a16="http://schemas.microsoft.com/office/drawing/2014/main" id="{4010B76B-7F92-EE2D-514D-9A4AB8A5AD4F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1057" name="Google Shape;7823;p53">
                  <a:extLst>
                    <a:ext uri="{FF2B5EF4-FFF2-40B4-BE49-F238E27FC236}">
                      <a16:creationId xmlns:a16="http://schemas.microsoft.com/office/drawing/2014/main" id="{8BE7113C-A443-EC4A-46B9-186442D391FF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7824;p53">
                  <a:extLst>
                    <a:ext uri="{FF2B5EF4-FFF2-40B4-BE49-F238E27FC236}">
                      <a16:creationId xmlns:a16="http://schemas.microsoft.com/office/drawing/2014/main" id="{CC4D9B26-DBBA-76D1-CB23-ED2971CCA56F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5" name="Google Shape;7825;p53">
                <a:extLst>
                  <a:ext uri="{FF2B5EF4-FFF2-40B4-BE49-F238E27FC236}">
                    <a16:creationId xmlns:a16="http://schemas.microsoft.com/office/drawing/2014/main" id="{2DF9E2D0-E54A-5E07-64F1-A6FF8BAFC47A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1055" name="Google Shape;7826;p53">
                  <a:extLst>
                    <a:ext uri="{FF2B5EF4-FFF2-40B4-BE49-F238E27FC236}">
                      <a16:creationId xmlns:a16="http://schemas.microsoft.com/office/drawing/2014/main" id="{A64F4193-A935-B93E-FD8E-CB5D6E53B7C0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7827;p53">
                  <a:extLst>
                    <a:ext uri="{FF2B5EF4-FFF2-40B4-BE49-F238E27FC236}">
                      <a16:creationId xmlns:a16="http://schemas.microsoft.com/office/drawing/2014/main" id="{604DE33B-7A0A-3057-D34C-D10D91D23756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6" name="Google Shape;7828;p53">
                <a:extLst>
                  <a:ext uri="{FF2B5EF4-FFF2-40B4-BE49-F238E27FC236}">
                    <a16:creationId xmlns:a16="http://schemas.microsoft.com/office/drawing/2014/main" id="{5AE24469-9FD5-AA26-37FC-7657A240D023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1053" name="Google Shape;7829;p53">
                  <a:extLst>
                    <a:ext uri="{FF2B5EF4-FFF2-40B4-BE49-F238E27FC236}">
                      <a16:creationId xmlns:a16="http://schemas.microsoft.com/office/drawing/2014/main" id="{5CA8BEC2-2FF2-39DA-0C28-3290D643D742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7830;p53">
                  <a:extLst>
                    <a:ext uri="{FF2B5EF4-FFF2-40B4-BE49-F238E27FC236}">
                      <a16:creationId xmlns:a16="http://schemas.microsoft.com/office/drawing/2014/main" id="{F5818BCF-D00E-9889-5036-F2F61C310035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7" name="Google Shape;7831;p53">
                <a:extLst>
                  <a:ext uri="{FF2B5EF4-FFF2-40B4-BE49-F238E27FC236}">
                    <a16:creationId xmlns:a16="http://schemas.microsoft.com/office/drawing/2014/main" id="{8CC85334-9AE7-80A2-59FF-D046A230CDBF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1051" name="Google Shape;7832;p53">
                  <a:extLst>
                    <a:ext uri="{FF2B5EF4-FFF2-40B4-BE49-F238E27FC236}">
                      <a16:creationId xmlns:a16="http://schemas.microsoft.com/office/drawing/2014/main" id="{A0238DF2-D9B9-7BE2-DE23-6D44BE9FD571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7833;p53">
                  <a:extLst>
                    <a:ext uri="{FF2B5EF4-FFF2-40B4-BE49-F238E27FC236}">
                      <a16:creationId xmlns:a16="http://schemas.microsoft.com/office/drawing/2014/main" id="{F52C88D1-D32D-0EDA-40A0-012D7D410C07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8" name="Google Shape;7834;p53">
                <a:extLst>
                  <a:ext uri="{FF2B5EF4-FFF2-40B4-BE49-F238E27FC236}">
                    <a16:creationId xmlns:a16="http://schemas.microsoft.com/office/drawing/2014/main" id="{585F9867-3D8E-92CD-4EAF-F1614C6341DE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1049" name="Google Shape;7835;p53">
                  <a:extLst>
                    <a:ext uri="{FF2B5EF4-FFF2-40B4-BE49-F238E27FC236}">
                      <a16:creationId xmlns:a16="http://schemas.microsoft.com/office/drawing/2014/main" id="{914BAC97-1112-3D81-04BD-6E66DFA8FD49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7836;p53">
                  <a:extLst>
                    <a:ext uri="{FF2B5EF4-FFF2-40B4-BE49-F238E27FC236}">
                      <a16:creationId xmlns:a16="http://schemas.microsoft.com/office/drawing/2014/main" id="{292F14A3-8917-7C18-49BF-926CB1FCD7B6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7837;p53">
              <a:extLst>
                <a:ext uri="{FF2B5EF4-FFF2-40B4-BE49-F238E27FC236}">
                  <a16:creationId xmlns:a16="http://schemas.microsoft.com/office/drawing/2014/main" id="{9E337D27-05D6-7B67-466C-940EFBF6B9E5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615" name="Google Shape;7838;p53">
                <a:extLst>
                  <a:ext uri="{FF2B5EF4-FFF2-40B4-BE49-F238E27FC236}">
                    <a16:creationId xmlns:a16="http://schemas.microsoft.com/office/drawing/2014/main" id="{192D933B-CFDC-6F8A-7195-AA62F2BAB015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chemeClr val="bg1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6" name="Google Shape;7839;p53">
                <a:extLst>
                  <a:ext uri="{FF2B5EF4-FFF2-40B4-BE49-F238E27FC236}">
                    <a16:creationId xmlns:a16="http://schemas.microsoft.com/office/drawing/2014/main" id="{F83DE678-26BD-942B-FF60-C02D7D9B4E83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934" name="Google Shape;7840;p53">
                  <a:extLst>
                    <a:ext uri="{FF2B5EF4-FFF2-40B4-BE49-F238E27FC236}">
                      <a16:creationId xmlns:a16="http://schemas.microsoft.com/office/drawing/2014/main" id="{BE41D2DE-C29B-84DD-1344-DE9E6469A263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7841;p53">
                  <a:extLst>
                    <a:ext uri="{FF2B5EF4-FFF2-40B4-BE49-F238E27FC236}">
                      <a16:creationId xmlns:a16="http://schemas.microsoft.com/office/drawing/2014/main" id="{37DA9857-E4C1-B84D-A685-6AB0D78728CD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6" name="Google Shape;7842;p53">
                  <a:extLst>
                    <a:ext uri="{FF2B5EF4-FFF2-40B4-BE49-F238E27FC236}">
                      <a16:creationId xmlns:a16="http://schemas.microsoft.com/office/drawing/2014/main" id="{63821944-6010-22C8-9E3F-BE62A1CA27C9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937" name="Google Shape;7843;p53">
                    <a:extLst>
                      <a:ext uri="{FF2B5EF4-FFF2-40B4-BE49-F238E27FC236}">
                        <a16:creationId xmlns:a16="http://schemas.microsoft.com/office/drawing/2014/main" id="{51F0AC11-F804-A754-02FA-332D50A6D015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chemeClr val="bg1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7844;p53">
                    <a:extLst>
                      <a:ext uri="{FF2B5EF4-FFF2-40B4-BE49-F238E27FC236}">
                        <a16:creationId xmlns:a16="http://schemas.microsoft.com/office/drawing/2014/main" id="{1AA93BB2-EEFF-4071-1E9A-B0C227676D28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chemeClr val="bg1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39" name="Google Shape;7845;p53">
                    <a:extLst>
                      <a:ext uri="{FF2B5EF4-FFF2-40B4-BE49-F238E27FC236}">
                        <a16:creationId xmlns:a16="http://schemas.microsoft.com/office/drawing/2014/main" id="{9D61E38C-2018-3687-317C-E4FF33BF98D2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940" name="Google Shape;7846;p53">
                      <a:extLst>
                        <a:ext uri="{FF2B5EF4-FFF2-40B4-BE49-F238E27FC236}">
                          <a16:creationId xmlns:a16="http://schemas.microsoft.com/office/drawing/2014/main" id="{EB390FCA-F777-B575-3F69-FA993E0B0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chemeClr val="bg1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1" name="Google Shape;7847;p53">
                      <a:extLst>
                        <a:ext uri="{FF2B5EF4-FFF2-40B4-BE49-F238E27FC236}">
                          <a16:creationId xmlns:a16="http://schemas.microsoft.com/office/drawing/2014/main" id="{27269A7F-5E58-72C9-B1FD-B444CAB22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chemeClr val="bg1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2" name="Google Shape;7848;p53">
                      <a:extLst>
                        <a:ext uri="{FF2B5EF4-FFF2-40B4-BE49-F238E27FC236}">
                          <a16:creationId xmlns:a16="http://schemas.microsoft.com/office/drawing/2014/main" id="{3584BC1B-F3FC-27F9-9B03-12F409F7B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chemeClr val="bg1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3" name="Google Shape;7849;p53">
                      <a:extLst>
                        <a:ext uri="{FF2B5EF4-FFF2-40B4-BE49-F238E27FC236}">
                          <a16:creationId xmlns:a16="http://schemas.microsoft.com/office/drawing/2014/main" id="{25889ABC-636C-6C54-D992-FA753FCA27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chemeClr val="bg1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4" name="Google Shape;7850;p53">
                      <a:extLst>
                        <a:ext uri="{FF2B5EF4-FFF2-40B4-BE49-F238E27FC236}">
                          <a16:creationId xmlns:a16="http://schemas.microsoft.com/office/drawing/2014/main" id="{96F0069C-7E63-F5C9-2372-733536F40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chemeClr val="bg1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5" name="Google Shape;7851;p53">
                      <a:extLst>
                        <a:ext uri="{FF2B5EF4-FFF2-40B4-BE49-F238E27FC236}">
                          <a16:creationId xmlns:a16="http://schemas.microsoft.com/office/drawing/2014/main" id="{54AB37D9-E886-6195-B040-20094F3D4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chemeClr val="bg1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6" name="Google Shape;7852;p53">
                      <a:extLst>
                        <a:ext uri="{FF2B5EF4-FFF2-40B4-BE49-F238E27FC236}">
                          <a16:creationId xmlns:a16="http://schemas.microsoft.com/office/drawing/2014/main" id="{7B7B8E6B-A0AB-AD03-D976-9D0672CA4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chemeClr val="bg1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7" name="Google Shape;7853;p53">
                      <a:extLst>
                        <a:ext uri="{FF2B5EF4-FFF2-40B4-BE49-F238E27FC236}">
                          <a16:creationId xmlns:a16="http://schemas.microsoft.com/office/drawing/2014/main" id="{4EDAF994-3E64-C1DA-C1BA-C936D5B31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chemeClr val="bg1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948" name="Google Shape;7854;p53">
                      <a:extLst>
                        <a:ext uri="{FF2B5EF4-FFF2-40B4-BE49-F238E27FC236}">
                          <a16:creationId xmlns:a16="http://schemas.microsoft.com/office/drawing/2014/main" id="{2755C20D-FD78-3FBA-4F2F-93916344BE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949" name="Google Shape;7855;p53">
                        <a:extLst>
                          <a:ext uri="{FF2B5EF4-FFF2-40B4-BE49-F238E27FC236}">
                            <a16:creationId xmlns:a16="http://schemas.microsoft.com/office/drawing/2014/main" id="{4083ABBF-1EA2-0123-FDD8-59FD13A8F9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0" name="Google Shape;7856;p53">
                        <a:extLst>
                          <a:ext uri="{FF2B5EF4-FFF2-40B4-BE49-F238E27FC236}">
                            <a16:creationId xmlns:a16="http://schemas.microsoft.com/office/drawing/2014/main" id="{7A94800F-D672-1426-5437-736FD13350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1" name="Google Shape;7857;p53">
                        <a:extLst>
                          <a:ext uri="{FF2B5EF4-FFF2-40B4-BE49-F238E27FC236}">
                            <a16:creationId xmlns:a16="http://schemas.microsoft.com/office/drawing/2014/main" id="{3B255E51-BE74-F59A-C3EA-E97BCA917E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2" name="Google Shape;7858;p53">
                        <a:extLst>
                          <a:ext uri="{FF2B5EF4-FFF2-40B4-BE49-F238E27FC236}">
                            <a16:creationId xmlns:a16="http://schemas.microsoft.com/office/drawing/2014/main" id="{8F62D0EF-EC53-D8EC-2F37-2249721318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3" name="Google Shape;7859;p53">
                        <a:extLst>
                          <a:ext uri="{FF2B5EF4-FFF2-40B4-BE49-F238E27FC236}">
                            <a16:creationId xmlns:a16="http://schemas.microsoft.com/office/drawing/2014/main" id="{69DC5402-AF4C-F311-F3A3-9DC3CC1199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4" name="Google Shape;7860;p53">
                        <a:extLst>
                          <a:ext uri="{FF2B5EF4-FFF2-40B4-BE49-F238E27FC236}">
                            <a16:creationId xmlns:a16="http://schemas.microsoft.com/office/drawing/2014/main" id="{E4A4C762-65C9-254D-20F9-E20887BD7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5" name="Google Shape;7861;p53">
                        <a:extLst>
                          <a:ext uri="{FF2B5EF4-FFF2-40B4-BE49-F238E27FC236}">
                            <a16:creationId xmlns:a16="http://schemas.microsoft.com/office/drawing/2014/main" id="{2DEBE4D6-5AE9-1796-C96A-E307E488A3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6" name="Google Shape;7862;p53">
                        <a:extLst>
                          <a:ext uri="{FF2B5EF4-FFF2-40B4-BE49-F238E27FC236}">
                            <a16:creationId xmlns:a16="http://schemas.microsoft.com/office/drawing/2014/main" id="{33DE04EB-FA49-3A70-11BE-7409573892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7" name="Google Shape;7863;p53">
                        <a:extLst>
                          <a:ext uri="{FF2B5EF4-FFF2-40B4-BE49-F238E27FC236}">
                            <a16:creationId xmlns:a16="http://schemas.microsoft.com/office/drawing/2014/main" id="{4AB2012C-A331-F309-F73C-ABD71F1406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8" name="Google Shape;7864;p53">
                        <a:extLst>
                          <a:ext uri="{FF2B5EF4-FFF2-40B4-BE49-F238E27FC236}">
                            <a16:creationId xmlns:a16="http://schemas.microsoft.com/office/drawing/2014/main" id="{458AF540-01C7-3613-2A18-F95C66E09F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59" name="Google Shape;7865;p53">
                        <a:extLst>
                          <a:ext uri="{FF2B5EF4-FFF2-40B4-BE49-F238E27FC236}">
                            <a16:creationId xmlns:a16="http://schemas.microsoft.com/office/drawing/2014/main" id="{14ED7EE3-9BEA-171B-B531-6E55A4C7AD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60" name="Google Shape;7866;p53">
                        <a:extLst>
                          <a:ext uri="{FF2B5EF4-FFF2-40B4-BE49-F238E27FC236}">
                            <a16:creationId xmlns:a16="http://schemas.microsoft.com/office/drawing/2014/main" id="{9F426DC6-B3B9-0FF4-50B0-DE296416E3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61" name="Google Shape;7867;p53">
                        <a:extLst>
                          <a:ext uri="{FF2B5EF4-FFF2-40B4-BE49-F238E27FC236}">
                            <a16:creationId xmlns:a16="http://schemas.microsoft.com/office/drawing/2014/main" id="{1C1D846C-08A2-669E-443D-9DE3ADAA48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62" name="Google Shape;7868;p53">
                        <a:extLst>
                          <a:ext uri="{FF2B5EF4-FFF2-40B4-BE49-F238E27FC236}">
                            <a16:creationId xmlns:a16="http://schemas.microsoft.com/office/drawing/2014/main" id="{D835F187-7872-0D6C-97AA-6E38903736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chemeClr val="bg1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963" name="Google Shape;7869;p53">
                        <a:extLst>
                          <a:ext uri="{FF2B5EF4-FFF2-40B4-BE49-F238E27FC236}">
                            <a16:creationId xmlns:a16="http://schemas.microsoft.com/office/drawing/2014/main" id="{7D236E5C-8514-ACAC-8C99-3675B2BBB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964" name="Google Shape;7870;p53">
                          <a:extLst>
                            <a:ext uri="{FF2B5EF4-FFF2-40B4-BE49-F238E27FC236}">
                              <a16:creationId xmlns:a16="http://schemas.microsoft.com/office/drawing/2014/main" id="{885FC4FB-3A2E-CCA6-3CD6-944F50DB8A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65" name="Google Shape;7871;p53">
                          <a:extLst>
                            <a:ext uri="{FF2B5EF4-FFF2-40B4-BE49-F238E27FC236}">
                              <a16:creationId xmlns:a16="http://schemas.microsoft.com/office/drawing/2014/main" id="{D659C933-3AE5-9EE7-403A-FC54E60B7B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66" name="Google Shape;7872;p53">
                          <a:extLst>
                            <a:ext uri="{FF2B5EF4-FFF2-40B4-BE49-F238E27FC236}">
                              <a16:creationId xmlns:a16="http://schemas.microsoft.com/office/drawing/2014/main" id="{2A35AA47-9FFA-8334-EFEE-C40FBA5ED4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67" name="Google Shape;7873;p53">
                          <a:extLst>
                            <a:ext uri="{FF2B5EF4-FFF2-40B4-BE49-F238E27FC236}">
                              <a16:creationId xmlns:a16="http://schemas.microsoft.com/office/drawing/2014/main" id="{7CA0120B-36DF-7A35-A23A-8A896680F9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68" name="Google Shape;7874;p53">
                          <a:extLst>
                            <a:ext uri="{FF2B5EF4-FFF2-40B4-BE49-F238E27FC236}">
                              <a16:creationId xmlns:a16="http://schemas.microsoft.com/office/drawing/2014/main" id="{96F1DBEF-20BB-217A-E3E0-8BE2E3AA45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69" name="Google Shape;7875;p53">
                          <a:extLst>
                            <a:ext uri="{FF2B5EF4-FFF2-40B4-BE49-F238E27FC236}">
                              <a16:creationId xmlns:a16="http://schemas.microsoft.com/office/drawing/2014/main" id="{DF544416-B889-B1DF-5078-E50C175962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0" name="Google Shape;7876;p53">
                          <a:extLst>
                            <a:ext uri="{FF2B5EF4-FFF2-40B4-BE49-F238E27FC236}">
                              <a16:creationId xmlns:a16="http://schemas.microsoft.com/office/drawing/2014/main" id="{48B3139C-4DC8-EC44-D7D4-A85840CED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1" name="Google Shape;7877;p53">
                          <a:extLst>
                            <a:ext uri="{FF2B5EF4-FFF2-40B4-BE49-F238E27FC236}">
                              <a16:creationId xmlns:a16="http://schemas.microsoft.com/office/drawing/2014/main" id="{510A25DB-C706-11AD-26CF-E8046FB720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2" name="Google Shape;7878;p53">
                          <a:extLst>
                            <a:ext uri="{FF2B5EF4-FFF2-40B4-BE49-F238E27FC236}">
                              <a16:creationId xmlns:a16="http://schemas.microsoft.com/office/drawing/2014/main" id="{E65309DE-EF46-D07F-0360-12502D8BDE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3" name="Google Shape;7879;p53">
                          <a:extLst>
                            <a:ext uri="{FF2B5EF4-FFF2-40B4-BE49-F238E27FC236}">
                              <a16:creationId xmlns:a16="http://schemas.microsoft.com/office/drawing/2014/main" id="{3AFAE7FE-C1FD-432C-0F56-6969A3C52B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4" name="Google Shape;7880;p53">
                          <a:extLst>
                            <a:ext uri="{FF2B5EF4-FFF2-40B4-BE49-F238E27FC236}">
                              <a16:creationId xmlns:a16="http://schemas.microsoft.com/office/drawing/2014/main" id="{AFCB5AB4-55F8-322D-FB23-E36DF2DEF1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5" name="Google Shape;7881;p53">
                          <a:extLst>
                            <a:ext uri="{FF2B5EF4-FFF2-40B4-BE49-F238E27FC236}">
                              <a16:creationId xmlns:a16="http://schemas.microsoft.com/office/drawing/2014/main" id="{3DD35CAF-3EAD-B4D5-EDD2-490CE38DD3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6" name="Google Shape;7882;p53">
                          <a:extLst>
                            <a:ext uri="{FF2B5EF4-FFF2-40B4-BE49-F238E27FC236}">
                              <a16:creationId xmlns:a16="http://schemas.microsoft.com/office/drawing/2014/main" id="{F48675DE-A9F1-470A-5F61-A5E94AC5F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7" name="Google Shape;7883;p53">
                          <a:extLst>
                            <a:ext uri="{FF2B5EF4-FFF2-40B4-BE49-F238E27FC236}">
                              <a16:creationId xmlns:a16="http://schemas.microsoft.com/office/drawing/2014/main" id="{FF605EA8-C722-61B9-B315-8490A79C36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8" name="Google Shape;7884;p53">
                          <a:extLst>
                            <a:ext uri="{FF2B5EF4-FFF2-40B4-BE49-F238E27FC236}">
                              <a16:creationId xmlns:a16="http://schemas.microsoft.com/office/drawing/2014/main" id="{F662DB91-FE65-CC5A-760B-94E11738B9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79" name="Google Shape;7885;p53">
                          <a:extLst>
                            <a:ext uri="{FF2B5EF4-FFF2-40B4-BE49-F238E27FC236}">
                              <a16:creationId xmlns:a16="http://schemas.microsoft.com/office/drawing/2014/main" id="{53B065E6-2C22-00D0-43AD-6E4690D0DB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80" name="Google Shape;7886;p53">
                          <a:extLst>
                            <a:ext uri="{FF2B5EF4-FFF2-40B4-BE49-F238E27FC236}">
                              <a16:creationId xmlns:a16="http://schemas.microsoft.com/office/drawing/2014/main" id="{1FB839B5-B84B-ACD1-7954-29BA0A4C96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81" name="Google Shape;7887;p53">
                          <a:extLst>
                            <a:ext uri="{FF2B5EF4-FFF2-40B4-BE49-F238E27FC236}">
                              <a16:creationId xmlns:a16="http://schemas.microsoft.com/office/drawing/2014/main" id="{F84861E6-AD19-8CDB-A0F5-6CE79107E7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82" name="Google Shape;7888;p53">
                          <a:extLst>
                            <a:ext uri="{FF2B5EF4-FFF2-40B4-BE49-F238E27FC236}">
                              <a16:creationId xmlns:a16="http://schemas.microsoft.com/office/drawing/2014/main" id="{F18F26F2-068D-E253-00C0-7F79E351A1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83" name="Google Shape;7889;p53">
                          <a:extLst>
                            <a:ext uri="{FF2B5EF4-FFF2-40B4-BE49-F238E27FC236}">
                              <a16:creationId xmlns:a16="http://schemas.microsoft.com/office/drawing/2014/main" id="{0EC53D4A-04CA-E1CE-45E3-10CDD1FABE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84" name="Google Shape;7890;p53">
                          <a:extLst>
                            <a:ext uri="{FF2B5EF4-FFF2-40B4-BE49-F238E27FC236}">
                              <a16:creationId xmlns:a16="http://schemas.microsoft.com/office/drawing/2014/main" id="{08B856D2-12BA-1584-B201-DCC8F35102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85" name="Google Shape;7891;p53">
                          <a:extLst>
                            <a:ext uri="{FF2B5EF4-FFF2-40B4-BE49-F238E27FC236}">
                              <a16:creationId xmlns:a16="http://schemas.microsoft.com/office/drawing/2014/main" id="{D6AD7D29-C9A1-1263-7340-913D87571F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86" name="Google Shape;7892;p53">
                          <a:extLst>
                            <a:ext uri="{FF2B5EF4-FFF2-40B4-BE49-F238E27FC236}">
                              <a16:creationId xmlns:a16="http://schemas.microsoft.com/office/drawing/2014/main" id="{1D03D1F0-2D73-C9BC-9D5B-37AEF40936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987" name="Google Shape;7893;p53">
                          <a:extLst>
                            <a:ext uri="{FF2B5EF4-FFF2-40B4-BE49-F238E27FC236}">
                              <a16:creationId xmlns:a16="http://schemas.microsoft.com/office/drawing/2014/main" id="{5C74C607-82DC-F931-0E38-B9F9D0E440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988" name="Google Shape;7894;p53">
                          <a:extLst>
                            <a:ext uri="{FF2B5EF4-FFF2-40B4-BE49-F238E27FC236}">
                              <a16:creationId xmlns:a16="http://schemas.microsoft.com/office/drawing/2014/main" id="{5DE872D7-0FFC-23E4-031E-F49CE822D1E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990" name="Google Shape;7895;p53">
                            <a:extLst>
                              <a:ext uri="{FF2B5EF4-FFF2-40B4-BE49-F238E27FC236}">
                                <a16:creationId xmlns:a16="http://schemas.microsoft.com/office/drawing/2014/main" id="{DB65C9B0-0E5B-BF37-7D54-2997996DFB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chemeClr val="bg1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991" name="Google Shape;7896;p53">
                            <a:extLst>
                              <a:ext uri="{FF2B5EF4-FFF2-40B4-BE49-F238E27FC236}">
                                <a16:creationId xmlns:a16="http://schemas.microsoft.com/office/drawing/2014/main" id="{7B7FAD58-84A7-F23B-BF79-D5F3436B593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992" name="Google Shape;7897;p53">
                              <a:extLst>
                                <a:ext uri="{FF2B5EF4-FFF2-40B4-BE49-F238E27FC236}">
                                  <a16:creationId xmlns:a16="http://schemas.microsoft.com/office/drawing/2014/main" id="{29513A91-51BC-EB43-23B8-9C795A6384C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993" name="Google Shape;7898;p53">
                              <a:extLst>
                                <a:ext uri="{FF2B5EF4-FFF2-40B4-BE49-F238E27FC236}">
                                  <a16:creationId xmlns:a16="http://schemas.microsoft.com/office/drawing/2014/main" id="{6C18D458-3E8D-DBFC-FFBB-89FE75832D2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994" name="Google Shape;7899;p53">
                              <a:extLst>
                                <a:ext uri="{FF2B5EF4-FFF2-40B4-BE49-F238E27FC236}">
                                  <a16:creationId xmlns:a16="http://schemas.microsoft.com/office/drawing/2014/main" id="{5E1E20D4-CD2C-DB5D-F6C6-DB94E2CC375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995" name="Google Shape;7900;p53">
                              <a:extLst>
                                <a:ext uri="{FF2B5EF4-FFF2-40B4-BE49-F238E27FC236}">
                                  <a16:creationId xmlns:a16="http://schemas.microsoft.com/office/drawing/2014/main" id="{93FF3ACE-AB32-6BD6-8EBD-69AB9BBA74C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996" name="Google Shape;7901;p53">
                              <a:extLst>
                                <a:ext uri="{FF2B5EF4-FFF2-40B4-BE49-F238E27FC236}">
                                  <a16:creationId xmlns:a16="http://schemas.microsoft.com/office/drawing/2014/main" id="{BF452E88-FEF0-B2E4-0729-214F3095A1F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997" name="Google Shape;7902;p53">
                              <a:extLst>
                                <a:ext uri="{FF2B5EF4-FFF2-40B4-BE49-F238E27FC236}">
                                  <a16:creationId xmlns:a16="http://schemas.microsoft.com/office/drawing/2014/main" id="{5286836F-DE92-27F2-E329-CFF8D241CBB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998" name="Google Shape;7903;p53">
                              <a:extLst>
                                <a:ext uri="{FF2B5EF4-FFF2-40B4-BE49-F238E27FC236}">
                                  <a16:creationId xmlns:a16="http://schemas.microsoft.com/office/drawing/2014/main" id="{EA349270-58FC-5EF6-764B-643F39988B4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999" name="Google Shape;7904;p53">
                              <a:extLst>
                                <a:ext uri="{FF2B5EF4-FFF2-40B4-BE49-F238E27FC236}">
                                  <a16:creationId xmlns:a16="http://schemas.microsoft.com/office/drawing/2014/main" id="{2AAE2E6D-A5A4-4784-5E1A-1E6428ACE9F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1003" name="Google Shape;7905;p53">
                                <a:extLst>
                                  <a:ext uri="{FF2B5EF4-FFF2-40B4-BE49-F238E27FC236}">
                                    <a16:creationId xmlns:a16="http://schemas.microsoft.com/office/drawing/2014/main" id="{766C1EDC-A1B3-778C-A3CB-C46914328BF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04" name="Google Shape;7906;p53">
                                <a:extLst>
                                  <a:ext uri="{FF2B5EF4-FFF2-40B4-BE49-F238E27FC236}">
                                    <a16:creationId xmlns:a16="http://schemas.microsoft.com/office/drawing/2014/main" id="{92E58F1F-4640-B253-E7FF-7C01F7FA230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05" name="Google Shape;7907;p53">
                                <a:extLst>
                                  <a:ext uri="{FF2B5EF4-FFF2-40B4-BE49-F238E27FC236}">
                                    <a16:creationId xmlns:a16="http://schemas.microsoft.com/office/drawing/2014/main" id="{FF78A782-7DFA-28DD-2306-A7FF551437B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06" name="Google Shape;7908;p53">
                                <a:extLst>
                                  <a:ext uri="{FF2B5EF4-FFF2-40B4-BE49-F238E27FC236}">
                                    <a16:creationId xmlns:a16="http://schemas.microsoft.com/office/drawing/2014/main" id="{99F4C484-02C0-6002-3813-4335CCA811A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07" name="Google Shape;7909;p53">
                                <a:extLst>
                                  <a:ext uri="{FF2B5EF4-FFF2-40B4-BE49-F238E27FC236}">
                                    <a16:creationId xmlns:a16="http://schemas.microsoft.com/office/drawing/2014/main" id="{87FBBF55-1926-D8B9-9F9F-0AB749514C5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08" name="Google Shape;7910;p53">
                                <a:extLst>
                                  <a:ext uri="{FF2B5EF4-FFF2-40B4-BE49-F238E27FC236}">
                                    <a16:creationId xmlns:a16="http://schemas.microsoft.com/office/drawing/2014/main" id="{3CEB39B5-FB61-73B5-2BDE-4EE47B40D25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09" name="Google Shape;7911;p53">
                                <a:extLst>
                                  <a:ext uri="{FF2B5EF4-FFF2-40B4-BE49-F238E27FC236}">
                                    <a16:creationId xmlns:a16="http://schemas.microsoft.com/office/drawing/2014/main" id="{A64F167B-29D5-7C60-6764-B5B9D6C53DC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10" name="Google Shape;7912;p53">
                                <a:extLst>
                                  <a:ext uri="{FF2B5EF4-FFF2-40B4-BE49-F238E27FC236}">
                                    <a16:creationId xmlns:a16="http://schemas.microsoft.com/office/drawing/2014/main" id="{785FE41B-C91A-0979-BDFB-366AEA54463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11" name="Google Shape;7913;p53">
                                <a:extLst>
                                  <a:ext uri="{FF2B5EF4-FFF2-40B4-BE49-F238E27FC236}">
                                    <a16:creationId xmlns:a16="http://schemas.microsoft.com/office/drawing/2014/main" id="{86C5D72D-829E-6AEB-B1EF-D39AF6A876F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12" name="Google Shape;7914;p53">
                                <a:extLst>
                                  <a:ext uri="{FF2B5EF4-FFF2-40B4-BE49-F238E27FC236}">
                                    <a16:creationId xmlns:a16="http://schemas.microsoft.com/office/drawing/2014/main" id="{E8469F5E-0677-19C1-F7B1-3D4346C9A0E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13" name="Google Shape;7915;p53">
                                <a:extLst>
                                  <a:ext uri="{FF2B5EF4-FFF2-40B4-BE49-F238E27FC236}">
                                    <a16:creationId xmlns:a16="http://schemas.microsoft.com/office/drawing/2014/main" id="{95E293AF-8603-9AE4-A5C6-8BB6E3A2510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14" name="Google Shape;7916;p53">
                                <a:extLst>
                                  <a:ext uri="{FF2B5EF4-FFF2-40B4-BE49-F238E27FC236}">
                                    <a16:creationId xmlns:a16="http://schemas.microsoft.com/office/drawing/2014/main" id="{CB8ABFC9-F005-C09F-33E4-83C6D98A354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015" name="Google Shape;7917;p53">
                                <a:extLst>
                                  <a:ext uri="{FF2B5EF4-FFF2-40B4-BE49-F238E27FC236}">
                                    <a16:creationId xmlns:a16="http://schemas.microsoft.com/office/drawing/2014/main" id="{12D4DFD9-123E-4671-D385-55B2C7C71C6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chemeClr val="bg1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016" name="Google Shape;7918;p53">
                                <a:extLst>
                                  <a:ext uri="{FF2B5EF4-FFF2-40B4-BE49-F238E27FC236}">
                                    <a16:creationId xmlns:a16="http://schemas.microsoft.com/office/drawing/2014/main" id="{EC0FC0FE-CE7A-5B84-9F64-3908C46559B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1017" name="Google Shape;7919;p53">
                                  <a:extLst>
                                    <a:ext uri="{FF2B5EF4-FFF2-40B4-BE49-F238E27FC236}">
                                      <a16:creationId xmlns:a16="http://schemas.microsoft.com/office/drawing/2014/main" id="{681A28FB-C8D0-68D6-7C94-07C64E4D9CF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chemeClr val="bg1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18" name="Google Shape;7920;p53">
                                  <a:extLst>
                                    <a:ext uri="{FF2B5EF4-FFF2-40B4-BE49-F238E27FC236}">
                                      <a16:creationId xmlns:a16="http://schemas.microsoft.com/office/drawing/2014/main" id="{CD72DAB0-D21B-3683-1B74-95141301277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chemeClr val="bg1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19" name="Google Shape;7921;p53">
                                  <a:extLst>
                                    <a:ext uri="{FF2B5EF4-FFF2-40B4-BE49-F238E27FC236}">
                                      <a16:creationId xmlns:a16="http://schemas.microsoft.com/office/drawing/2014/main" id="{61C1C400-B724-DE5A-7481-72B5D649545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chemeClr val="bg1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20" name="Google Shape;7922;p53">
                                  <a:extLst>
                                    <a:ext uri="{FF2B5EF4-FFF2-40B4-BE49-F238E27FC236}">
                                      <a16:creationId xmlns:a16="http://schemas.microsoft.com/office/drawing/2014/main" id="{17382F77-2066-F833-77C1-89EC824F00B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chemeClr val="bg1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21" name="Google Shape;7923;p53">
                                  <a:extLst>
                                    <a:ext uri="{FF2B5EF4-FFF2-40B4-BE49-F238E27FC236}">
                                      <a16:creationId xmlns:a16="http://schemas.microsoft.com/office/drawing/2014/main" id="{27A659C6-3F3F-A8DE-DF5C-E250E56904E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chemeClr val="bg1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22" name="Google Shape;7924;p53">
                                  <a:extLst>
                                    <a:ext uri="{FF2B5EF4-FFF2-40B4-BE49-F238E27FC236}">
                                      <a16:creationId xmlns:a16="http://schemas.microsoft.com/office/drawing/2014/main" id="{E8236A15-61A9-9089-B179-D2A15E59A0E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chemeClr val="bg1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023" name="Google Shape;7925;p53">
                                  <a:extLst>
                                    <a:ext uri="{FF2B5EF4-FFF2-40B4-BE49-F238E27FC236}">
                                      <a16:creationId xmlns:a16="http://schemas.microsoft.com/office/drawing/2014/main" id="{4F22EBFD-9D0B-D15F-291A-34088B91452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chemeClr val="bg1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1024" name="Google Shape;7926;p53">
                                  <a:extLst>
                                    <a:ext uri="{FF2B5EF4-FFF2-40B4-BE49-F238E27FC236}">
                                      <a16:creationId xmlns:a16="http://schemas.microsoft.com/office/drawing/2014/main" id="{6FD0A885-4FC7-44EB-AE3C-4D283741EB8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1025" name="Google Shape;7927;p53">
                                    <a:extLst>
                                      <a:ext uri="{FF2B5EF4-FFF2-40B4-BE49-F238E27FC236}">
                                        <a16:creationId xmlns:a16="http://schemas.microsoft.com/office/drawing/2014/main" id="{F4CE8D08-E5CA-DFEC-CD1F-7B4F703ABC3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chemeClr val="bg1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026" name="Google Shape;7928;p53">
                                    <a:extLst>
                                      <a:ext uri="{FF2B5EF4-FFF2-40B4-BE49-F238E27FC236}">
                                        <a16:creationId xmlns:a16="http://schemas.microsoft.com/office/drawing/2014/main" id="{8BE6A3CA-7BF7-BC4F-3D32-C901FB91EBE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chemeClr val="bg1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027" name="Google Shape;7929;p53">
                                    <a:extLst>
                                      <a:ext uri="{FF2B5EF4-FFF2-40B4-BE49-F238E27FC236}">
                                        <a16:creationId xmlns:a16="http://schemas.microsoft.com/office/drawing/2014/main" id="{09EF3956-36AD-FC70-CED6-6BBE913ECF5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chemeClr val="bg1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028" name="Google Shape;7930;p53">
                                    <a:extLst>
                                      <a:ext uri="{FF2B5EF4-FFF2-40B4-BE49-F238E27FC236}">
                                        <a16:creationId xmlns:a16="http://schemas.microsoft.com/office/drawing/2014/main" id="{3F441852-24D2-60D0-BFA9-000518BBDD7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chemeClr val="bg1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029" name="Google Shape;7931;p53">
                                    <a:extLst>
                                      <a:ext uri="{FF2B5EF4-FFF2-40B4-BE49-F238E27FC236}">
                                        <a16:creationId xmlns:a16="http://schemas.microsoft.com/office/drawing/2014/main" id="{05527348-9DEA-BBC7-FDBF-15CB852C7E7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chemeClr val="bg1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1030" name="Google Shape;7932;p53">
                                    <a:extLst>
                                      <a:ext uri="{FF2B5EF4-FFF2-40B4-BE49-F238E27FC236}">
                                        <a16:creationId xmlns:a16="http://schemas.microsoft.com/office/drawing/2014/main" id="{B3BA6725-7FD7-7EBA-E41D-30F0B5E5323C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1031" name="Google Shape;7933;p53">
                                      <a:extLst>
                                        <a:ext uri="{FF2B5EF4-FFF2-40B4-BE49-F238E27FC236}">
                                          <a16:creationId xmlns:a16="http://schemas.microsoft.com/office/drawing/2014/main" id="{950FB615-3415-75E6-A992-E6AC9080A07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chemeClr val="bg1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032" name="Google Shape;7934;p53">
                                      <a:extLst>
                                        <a:ext uri="{FF2B5EF4-FFF2-40B4-BE49-F238E27FC236}">
                                          <a16:creationId xmlns:a16="http://schemas.microsoft.com/office/drawing/2014/main" id="{BDAA267E-B6D5-8380-7E9C-2EBCC57D787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chemeClr val="bg1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033" name="Google Shape;7935;p53">
                                      <a:extLst>
                                        <a:ext uri="{FF2B5EF4-FFF2-40B4-BE49-F238E27FC236}">
                                          <a16:creationId xmlns:a16="http://schemas.microsoft.com/office/drawing/2014/main" id="{7F0B5617-9025-56DB-703B-04344A25296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chemeClr val="bg1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034" name="Google Shape;7936;p53">
                                      <a:extLst>
                                        <a:ext uri="{FF2B5EF4-FFF2-40B4-BE49-F238E27FC236}">
                                          <a16:creationId xmlns:a16="http://schemas.microsoft.com/office/drawing/2014/main" id="{F5F5E876-0926-152E-C40B-D5F29523F3E0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chemeClr val="bg1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1000" name="Google Shape;7937;p53">
                              <a:extLst>
                                <a:ext uri="{FF2B5EF4-FFF2-40B4-BE49-F238E27FC236}">
                                  <a16:creationId xmlns:a16="http://schemas.microsoft.com/office/drawing/2014/main" id="{7032E5C1-DE87-163F-491C-7D01EF06294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01" name="Google Shape;7938;p53">
                              <a:extLst>
                                <a:ext uri="{FF2B5EF4-FFF2-40B4-BE49-F238E27FC236}">
                                  <a16:creationId xmlns:a16="http://schemas.microsoft.com/office/drawing/2014/main" id="{72A843D8-508E-731C-5C37-D9911E53E08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002" name="Google Shape;7939;p53">
                              <a:extLst>
                                <a:ext uri="{FF2B5EF4-FFF2-40B4-BE49-F238E27FC236}">
                                  <a16:creationId xmlns:a16="http://schemas.microsoft.com/office/drawing/2014/main" id="{87541E62-B423-0E31-4EC7-C9D2206BA52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chemeClr val="bg1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989" name="Google Shape;7940;p53">
                          <a:extLst>
                            <a:ext uri="{FF2B5EF4-FFF2-40B4-BE49-F238E27FC236}">
                              <a16:creationId xmlns:a16="http://schemas.microsoft.com/office/drawing/2014/main" id="{28E9ED1A-4BFD-4AD1-2A36-6891EAA6E8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chemeClr val="bg1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617" name="Google Shape;7941;p53">
                <a:extLst>
                  <a:ext uri="{FF2B5EF4-FFF2-40B4-BE49-F238E27FC236}">
                    <a16:creationId xmlns:a16="http://schemas.microsoft.com/office/drawing/2014/main" id="{17DC0D58-2132-996F-098F-19E0AAC0E1F7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932" name="Google Shape;7942;p53">
                  <a:extLst>
                    <a:ext uri="{FF2B5EF4-FFF2-40B4-BE49-F238E27FC236}">
                      <a16:creationId xmlns:a16="http://schemas.microsoft.com/office/drawing/2014/main" id="{8FA21EDD-2043-4904-3DDC-28B5C4A9232F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7943;p53">
                  <a:extLst>
                    <a:ext uri="{FF2B5EF4-FFF2-40B4-BE49-F238E27FC236}">
                      <a16:creationId xmlns:a16="http://schemas.microsoft.com/office/drawing/2014/main" id="{BDED0F4F-5C3D-E4AB-521F-5BA2963DC89B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" name="Google Shape;7944;p53">
                <a:extLst>
                  <a:ext uri="{FF2B5EF4-FFF2-40B4-BE49-F238E27FC236}">
                    <a16:creationId xmlns:a16="http://schemas.microsoft.com/office/drawing/2014/main" id="{AE8B79C7-0549-81C3-3B0B-768F6AC7F8FB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930" name="Google Shape;7945;p53">
                  <a:extLst>
                    <a:ext uri="{FF2B5EF4-FFF2-40B4-BE49-F238E27FC236}">
                      <a16:creationId xmlns:a16="http://schemas.microsoft.com/office/drawing/2014/main" id="{D60BA7B7-F26B-F85B-369B-FC1CC1EE8985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7946;p53">
                  <a:extLst>
                    <a:ext uri="{FF2B5EF4-FFF2-40B4-BE49-F238E27FC236}">
                      <a16:creationId xmlns:a16="http://schemas.microsoft.com/office/drawing/2014/main" id="{18CC5C6C-4CDD-1254-DC42-2D83CAE8AFFB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" name="Google Shape;7947;p53">
                <a:extLst>
                  <a:ext uri="{FF2B5EF4-FFF2-40B4-BE49-F238E27FC236}">
                    <a16:creationId xmlns:a16="http://schemas.microsoft.com/office/drawing/2014/main" id="{258D3FA8-B631-0DBA-34C5-523B25E959A2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928" name="Google Shape;7948;p53">
                  <a:extLst>
                    <a:ext uri="{FF2B5EF4-FFF2-40B4-BE49-F238E27FC236}">
                      <a16:creationId xmlns:a16="http://schemas.microsoft.com/office/drawing/2014/main" id="{C0B17794-7E18-4B52-5852-B6EDC9A4482A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7949;p53">
                  <a:extLst>
                    <a:ext uri="{FF2B5EF4-FFF2-40B4-BE49-F238E27FC236}">
                      <a16:creationId xmlns:a16="http://schemas.microsoft.com/office/drawing/2014/main" id="{DF573F44-92DC-9690-DD7F-A6164ED8AF14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0" name="Google Shape;7950;p53">
                <a:extLst>
                  <a:ext uri="{FF2B5EF4-FFF2-40B4-BE49-F238E27FC236}">
                    <a16:creationId xmlns:a16="http://schemas.microsoft.com/office/drawing/2014/main" id="{CB876FA0-55EB-667E-C6CA-9239CBDC5457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926" name="Google Shape;7951;p53">
                  <a:extLst>
                    <a:ext uri="{FF2B5EF4-FFF2-40B4-BE49-F238E27FC236}">
                      <a16:creationId xmlns:a16="http://schemas.microsoft.com/office/drawing/2014/main" id="{82335EF5-8305-2A07-ABB4-6A4314BF8444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7952;p53">
                  <a:extLst>
                    <a:ext uri="{FF2B5EF4-FFF2-40B4-BE49-F238E27FC236}">
                      <a16:creationId xmlns:a16="http://schemas.microsoft.com/office/drawing/2014/main" id="{8F9EB972-D60A-D5FB-0A03-037A516DF3BB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7953;p53">
                <a:extLst>
                  <a:ext uri="{FF2B5EF4-FFF2-40B4-BE49-F238E27FC236}">
                    <a16:creationId xmlns:a16="http://schemas.microsoft.com/office/drawing/2014/main" id="{F836A4DB-FF0A-83D3-AE84-7DD01D9E3B1B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924" name="Google Shape;7954;p53">
                  <a:extLst>
                    <a:ext uri="{FF2B5EF4-FFF2-40B4-BE49-F238E27FC236}">
                      <a16:creationId xmlns:a16="http://schemas.microsoft.com/office/drawing/2014/main" id="{65DF63A1-B7B8-084D-12BE-1E8985025774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7955;p53">
                  <a:extLst>
                    <a:ext uri="{FF2B5EF4-FFF2-40B4-BE49-F238E27FC236}">
                      <a16:creationId xmlns:a16="http://schemas.microsoft.com/office/drawing/2014/main" id="{2BD00EDD-A723-AFF0-3E5E-52F0EDA0769F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2" name="Google Shape;7956;p53">
                <a:extLst>
                  <a:ext uri="{FF2B5EF4-FFF2-40B4-BE49-F238E27FC236}">
                    <a16:creationId xmlns:a16="http://schemas.microsoft.com/office/drawing/2014/main" id="{3855EDEE-A7AA-84CF-8F82-09BFFC9C9F14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922" name="Google Shape;7957;p53">
                  <a:extLst>
                    <a:ext uri="{FF2B5EF4-FFF2-40B4-BE49-F238E27FC236}">
                      <a16:creationId xmlns:a16="http://schemas.microsoft.com/office/drawing/2014/main" id="{1F7CA3B8-BD52-33DA-EE3F-C8815CE190F8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7958;p53">
                  <a:extLst>
                    <a:ext uri="{FF2B5EF4-FFF2-40B4-BE49-F238E27FC236}">
                      <a16:creationId xmlns:a16="http://schemas.microsoft.com/office/drawing/2014/main" id="{AE6C5743-309F-B3CC-47F8-E1B8EA3708C7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3" name="Google Shape;7959;p53">
                <a:extLst>
                  <a:ext uri="{FF2B5EF4-FFF2-40B4-BE49-F238E27FC236}">
                    <a16:creationId xmlns:a16="http://schemas.microsoft.com/office/drawing/2014/main" id="{56D5E394-7BF6-5CFA-A529-8B97F55979FA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920" name="Google Shape;7960;p53">
                  <a:extLst>
                    <a:ext uri="{FF2B5EF4-FFF2-40B4-BE49-F238E27FC236}">
                      <a16:creationId xmlns:a16="http://schemas.microsoft.com/office/drawing/2014/main" id="{1AC52E3B-5148-92DE-ECB5-D21EC791A711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7961;p53">
                  <a:extLst>
                    <a:ext uri="{FF2B5EF4-FFF2-40B4-BE49-F238E27FC236}">
                      <a16:creationId xmlns:a16="http://schemas.microsoft.com/office/drawing/2014/main" id="{B4BEEA07-1465-7F83-5DEE-6DF7D5788DD4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4" name="Google Shape;7962;p53">
                <a:extLst>
                  <a:ext uri="{FF2B5EF4-FFF2-40B4-BE49-F238E27FC236}">
                    <a16:creationId xmlns:a16="http://schemas.microsoft.com/office/drawing/2014/main" id="{6560B2DC-68CF-515D-C384-E4C2930C1CAF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918" name="Google Shape;7963;p53">
                  <a:extLst>
                    <a:ext uri="{FF2B5EF4-FFF2-40B4-BE49-F238E27FC236}">
                      <a16:creationId xmlns:a16="http://schemas.microsoft.com/office/drawing/2014/main" id="{1D524ADD-F51B-6F51-72E5-A6A392A256D0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7964;p53">
                  <a:extLst>
                    <a:ext uri="{FF2B5EF4-FFF2-40B4-BE49-F238E27FC236}">
                      <a16:creationId xmlns:a16="http://schemas.microsoft.com/office/drawing/2014/main" id="{A7962608-8761-7C93-3018-E1AB9859A3D0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7965;p53">
                <a:extLst>
                  <a:ext uri="{FF2B5EF4-FFF2-40B4-BE49-F238E27FC236}">
                    <a16:creationId xmlns:a16="http://schemas.microsoft.com/office/drawing/2014/main" id="{41F0B210-D397-3ACA-0C85-8AAEBB223E5D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916" name="Google Shape;7966;p53">
                  <a:extLst>
                    <a:ext uri="{FF2B5EF4-FFF2-40B4-BE49-F238E27FC236}">
                      <a16:creationId xmlns:a16="http://schemas.microsoft.com/office/drawing/2014/main" id="{C147C521-BBDE-19E9-F64B-531A7B25F405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7967;p53">
                  <a:extLst>
                    <a:ext uri="{FF2B5EF4-FFF2-40B4-BE49-F238E27FC236}">
                      <a16:creationId xmlns:a16="http://schemas.microsoft.com/office/drawing/2014/main" id="{895A3413-7F8B-0AF7-BFD7-F31EBCFB5B5F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6" name="Google Shape;7968;p53">
                <a:extLst>
                  <a:ext uri="{FF2B5EF4-FFF2-40B4-BE49-F238E27FC236}">
                    <a16:creationId xmlns:a16="http://schemas.microsoft.com/office/drawing/2014/main" id="{48D58D3C-39FC-9FB9-7DC6-AD4C7EC36A9E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914" name="Google Shape;7969;p53">
                  <a:extLst>
                    <a:ext uri="{FF2B5EF4-FFF2-40B4-BE49-F238E27FC236}">
                      <a16:creationId xmlns:a16="http://schemas.microsoft.com/office/drawing/2014/main" id="{9AC3F3C1-BD28-F4FA-9E76-1C0D7969B512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7970;p53">
                  <a:extLst>
                    <a:ext uri="{FF2B5EF4-FFF2-40B4-BE49-F238E27FC236}">
                      <a16:creationId xmlns:a16="http://schemas.microsoft.com/office/drawing/2014/main" id="{FF237B34-63F4-4441-7CA7-5146FD256633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7" name="Google Shape;7971;p53">
                <a:extLst>
                  <a:ext uri="{FF2B5EF4-FFF2-40B4-BE49-F238E27FC236}">
                    <a16:creationId xmlns:a16="http://schemas.microsoft.com/office/drawing/2014/main" id="{8E07C74B-4798-D6FD-F02E-919DA72FF4F0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912" name="Google Shape;7972;p53">
                  <a:extLst>
                    <a:ext uri="{FF2B5EF4-FFF2-40B4-BE49-F238E27FC236}">
                      <a16:creationId xmlns:a16="http://schemas.microsoft.com/office/drawing/2014/main" id="{ADB9CD38-9EB3-47A8-81A8-99AC92C84E26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7973;p53">
                  <a:extLst>
                    <a:ext uri="{FF2B5EF4-FFF2-40B4-BE49-F238E27FC236}">
                      <a16:creationId xmlns:a16="http://schemas.microsoft.com/office/drawing/2014/main" id="{134FD917-FC56-77C5-BD75-EC96C8DA7F8E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8" name="Google Shape;7974;p53">
                <a:extLst>
                  <a:ext uri="{FF2B5EF4-FFF2-40B4-BE49-F238E27FC236}">
                    <a16:creationId xmlns:a16="http://schemas.microsoft.com/office/drawing/2014/main" id="{F2EBE040-AE31-120A-6102-512127A4EC40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910" name="Google Shape;7975;p53">
                  <a:extLst>
                    <a:ext uri="{FF2B5EF4-FFF2-40B4-BE49-F238E27FC236}">
                      <a16:creationId xmlns:a16="http://schemas.microsoft.com/office/drawing/2014/main" id="{EA8F2AB6-7972-BB22-7498-34D05F8A2263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7976;p53">
                  <a:extLst>
                    <a:ext uri="{FF2B5EF4-FFF2-40B4-BE49-F238E27FC236}">
                      <a16:creationId xmlns:a16="http://schemas.microsoft.com/office/drawing/2014/main" id="{0F827597-A287-BB6A-A3ED-1A49B5C3AD74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9" name="Google Shape;7977;p53">
                <a:extLst>
                  <a:ext uri="{FF2B5EF4-FFF2-40B4-BE49-F238E27FC236}">
                    <a16:creationId xmlns:a16="http://schemas.microsoft.com/office/drawing/2014/main" id="{1BB35BAA-A2DF-2D67-7059-3EA9F0218AB9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908" name="Google Shape;7978;p53">
                  <a:extLst>
                    <a:ext uri="{FF2B5EF4-FFF2-40B4-BE49-F238E27FC236}">
                      <a16:creationId xmlns:a16="http://schemas.microsoft.com/office/drawing/2014/main" id="{44EC3AA2-351F-3E45-B6AA-78D9A7FB074B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7979;p53">
                  <a:extLst>
                    <a:ext uri="{FF2B5EF4-FFF2-40B4-BE49-F238E27FC236}">
                      <a16:creationId xmlns:a16="http://schemas.microsoft.com/office/drawing/2014/main" id="{324C97DA-961A-9229-0007-04D8CCAEC694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0" name="Google Shape;7980;p53">
                <a:extLst>
                  <a:ext uri="{FF2B5EF4-FFF2-40B4-BE49-F238E27FC236}">
                    <a16:creationId xmlns:a16="http://schemas.microsoft.com/office/drawing/2014/main" id="{D4E72227-D95C-0AEB-6D8B-A4CA8B415F9F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906" name="Google Shape;7981;p53">
                  <a:extLst>
                    <a:ext uri="{FF2B5EF4-FFF2-40B4-BE49-F238E27FC236}">
                      <a16:creationId xmlns:a16="http://schemas.microsoft.com/office/drawing/2014/main" id="{44EC49D0-FB05-A073-7100-4AF8F837FA68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7982;p53">
                  <a:extLst>
                    <a:ext uri="{FF2B5EF4-FFF2-40B4-BE49-F238E27FC236}">
                      <a16:creationId xmlns:a16="http://schemas.microsoft.com/office/drawing/2014/main" id="{F9DAD331-2F77-AEBD-1588-9DF5912762F9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" name="Google Shape;7983;p53">
                <a:extLst>
                  <a:ext uri="{FF2B5EF4-FFF2-40B4-BE49-F238E27FC236}">
                    <a16:creationId xmlns:a16="http://schemas.microsoft.com/office/drawing/2014/main" id="{5AC8AB3A-E6F0-44BD-EE41-F9C5A8B1B88F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904" name="Google Shape;7984;p53">
                  <a:extLst>
                    <a:ext uri="{FF2B5EF4-FFF2-40B4-BE49-F238E27FC236}">
                      <a16:creationId xmlns:a16="http://schemas.microsoft.com/office/drawing/2014/main" id="{1A7A0B36-529C-E3C2-FB6A-F2695CB2F3F6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7985;p53">
                  <a:extLst>
                    <a:ext uri="{FF2B5EF4-FFF2-40B4-BE49-F238E27FC236}">
                      <a16:creationId xmlns:a16="http://schemas.microsoft.com/office/drawing/2014/main" id="{11CACE51-ADEC-D3B3-2E74-AE96235F87C7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2" name="Google Shape;7986;p53">
                <a:extLst>
                  <a:ext uri="{FF2B5EF4-FFF2-40B4-BE49-F238E27FC236}">
                    <a16:creationId xmlns:a16="http://schemas.microsoft.com/office/drawing/2014/main" id="{46469FFF-7BE8-BEAB-9226-06CE0B7DBEFB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902" name="Google Shape;7987;p53">
                  <a:extLst>
                    <a:ext uri="{FF2B5EF4-FFF2-40B4-BE49-F238E27FC236}">
                      <a16:creationId xmlns:a16="http://schemas.microsoft.com/office/drawing/2014/main" id="{C527AD78-1A52-7104-D13F-85353DBF2673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7988;p53">
                  <a:extLst>
                    <a:ext uri="{FF2B5EF4-FFF2-40B4-BE49-F238E27FC236}">
                      <a16:creationId xmlns:a16="http://schemas.microsoft.com/office/drawing/2014/main" id="{01AF8B63-7989-6973-E2D7-51858DAE5ECA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7989;p53">
                <a:extLst>
                  <a:ext uri="{FF2B5EF4-FFF2-40B4-BE49-F238E27FC236}">
                    <a16:creationId xmlns:a16="http://schemas.microsoft.com/office/drawing/2014/main" id="{FADF1EC7-E9BC-83E3-EE73-917FA5A977FF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900" name="Google Shape;7990;p53">
                  <a:extLst>
                    <a:ext uri="{FF2B5EF4-FFF2-40B4-BE49-F238E27FC236}">
                      <a16:creationId xmlns:a16="http://schemas.microsoft.com/office/drawing/2014/main" id="{5C7F6F10-D20E-6B1A-EE5F-D842D95BB023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7991;p53">
                  <a:extLst>
                    <a:ext uri="{FF2B5EF4-FFF2-40B4-BE49-F238E27FC236}">
                      <a16:creationId xmlns:a16="http://schemas.microsoft.com/office/drawing/2014/main" id="{B67DD851-DAD5-2E6E-96C4-9880D9684DDE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" name="Google Shape;7992;p53">
                <a:extLst>
                  <a:ext uri="{FF2B5EF4-FFF2-40B4-BE49-F238E27FC236}">
                    <a16:creationId xmlns:a16="http://schemas.microsoft.com/office/drawing/2014/main" id="{FAE2D0F5-D8AD-5965-0288-65C6F884371E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898" name="Google Shape;7993;p53">
                  <a:extLst>
                    <a:ext uri="{FF2B5EF4-FFF2-40B4-BE49-F238E27FC236}">
                      <a16:creationId xmlns:a16="http://schemas.microsoft.com/office/drawing/2014/main" id="{71E13923-0C2E-2DA1-F4E6-59F2B260C595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7994;p53">
                  <a:extLst>
                    <a:ext uri="{FF2B5EF4-FFF2-40B4-BE49-F238E27FC236}">
                      <a16:creationId xmlns:a16="http://schemas.microsoft.com/office/drawing/2014/main" id="{5076DD95-6D9C-9296-A2FC-C0137A1AFC69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" name="Google Shape;7995;p53">
                <a:extLst>
                  <a:ext uri="{FF2B5EF4-FFF2-40B4-BE49-F238E27FC236}">
                    <a16:creationId xmlns:a16="http://schemas.microsoft.com/office/drawing/2014/main" id="{64C52709-05EE-540D-6D6C-575B66CB020E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896" name="Google Shape;7996;p53">
                  <a:extLst>
                    <a:ext uri="{FF2B5EF4-FFF2-40B4-BE49-F238E27FC236}">
                      <a16:creationId xmlns:a16="http://schemas.microsoft.com/office/drawing/2014/main" id="{BF078245-2B10-1E28-9773-B2F7168146EF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7997;p53">
                  <a:extLst>
                    <a:ext uri="{FF2B5EF4-FFF2-40B4-BE49-F238E27FC236}">
                      <a16:creationId xmlns:a16="http://schemas.microsoft.com/office/drawing/2014/main" id="{A21297B9-41FB-9C33-844A-1BFEC5192896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" name="Google Shape;7998;p53">
                <a:extLst>
                  <a:ext uri="{FF2B5EF4-FFF2-40B4-BE49-F238E27FC236}">
                    <a16:creationId xmlns:a16="http://schemas.microsoft.com/office/drawing/2014/main" id="{AA99D253-4FB6-A368-2541-CA11BCEFD5F1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894" name="Google Shape;7999;p53">
                  <a:extLst>
                    <a:ext uri="{FF2B5EF4-FFF2-40B4-BE49-F238E27FC236}">
                      <a16:creationId xmlns:a16="http://schemas.microsoft.com/office/drawing/2014/main" id="{EC1917C0-8C6B-7316-628D-51C8A652DA3D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000;p53">
                  <a:extLst>
                    <a:ext uri="{FF2B5EF4-FFF2-40B4-BE49-F238E27FC236}">
                      <a16:creationId xmlns:a16="http://schemas.microsoft.com/office/drawing/2014/main" id="{7F94E498-64C6-609F-BC5A-9923C94DE82D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" name="Google Shape;8001;p53">
                <a:extLst>
                  <a:ext uri="{FF2B5EF4-FFF2-40B4-BE49-F238E27FC236}">
                    <a16:creationId xmlns:a16="http://schemas.microsoft.com/office/drawing/2014/main" id="{A64BDD27-4E91-E86A-C6E5-467BA509DFA2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892" name="Google Shape;8002;p53">
                  <a:extLst>
                    <a:ext uri="{FF2B5EF4-FFF2-40B4-BE49-F238E27FC236}">
                      <a16:creationId xmlns:a16="http://schemas.microsoft.com/office/drawing/2014/main" id="{571E80B7-4ECB-2C01-D6CA-13DD79511A08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003;p53">
                  <a:extLst>
                    <a:ext uri="{FF2B5EF4-FFF2-40B4-BE49-F238E27FC236}">
                      <a16:creationId xmlns:a16="http://schemas.microsoft.com/office/drawing/2014/main" id="{EF8CA8A9-7006-5C27-6D58-C5EC784747B8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8004;p53">
                <a:extLst>
                  <a:ext uri="{FF2B5EF4-FFF2-40B4-BE49-F238E27FC236}">
                    <a16:creationId xmlns:a16="http://schemas.microsoft.com/office/drawing/2014/main" id="{7AB1AA0A-934E-972D-E6B2-DA0043D820AC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890" name="Google Shape;8005;p53">
                  <a:extLst>
                    <a:ext uri="{FF2B5EF4-FFF2-40B4-BE49-F238E27FC236}">
                      <a16:creationId xmlns:a16="http://schemas.microsoft.com/office/drawing/2014/main" id="{F75C665E-4173-50C7-D82E-F0EAB910529F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006;p53">
                  <a:extLst>
                    <a:ext uri="{FF2B5EF4-FFF2-40B4-BE49-F238E27FC236}">
                      <a16:creationId xmlns:a16="http://schemas.microsoft.com/office/drawing/2014/main" id="{D1A3745A-12FB-67DE-1A45-5CD258132955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" name="Google Shape;8007;p53">
                <a:extLst>
                  <a:ext uri="{FF2B5EF4-FFF2-40B4-BE49-F238E27FC236}">
                    <a16:creationId xmlns:a16="http://schemas.microsoft.com/office/drawing/2014/main" id="{FF9AA73E-DDDE-D5C8-6204-6896E2A96904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888" name="Google Shape;8008;p53">
                  <a:extLst>
                    <a:ext uri="{FF2B5EF4-FFF2-40B4-BE49-F238E27FC236}">
                      <a16:creationId xmlns:a16="http://schemas.microsoft.com/office/drawing/2014/main" id="{520E719D-1E2C-28A2-B5B0-2DD81B4D8423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009;p53">
                  <a:extLst>
                    <a:ext uri="{FF2B5EF4-FFF2-40B4-BE49-F238E27FC236}">
                      <a16:creationId xmlns:a16="http://schemas.microsoft.com/office/drawing/2014/main" id="{ADE755AE-ECEB-CA32-082E-1DC00B04C095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" name="Google Shape;8010;p53">
                <a:extLst>
                  <a:ext uri="{FF2B5EF4-FFF2-40B4-BE49-F238E27FC236}">
                    <a16:creationId xmlns:a16="http://schemas.microsoft.com/office/drawing/2014/main" id="{199FCC21-D5E5-C5FE-1CCF-B918D82CDF6F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886" name="Google Shape;8011;p53">
                  <a:extLst>
                    <a:ext uri="{FF2B5EF4-FFF2-40B4-BE49-F238E27FC236}">
                      <a16:creationId xmlns:a16="http://schemas.microsoft.com/office/drawing/2014/main" id="{26A062DC-A776-2791-EFFA-F546B04BCC77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012;p53">
                  <a:extLst>
                    <a:ext uri="{FF2B5EF4-FFF2-40B4-BE49-F238E27FC236}">
                      <a16:creationId xmlns:a16="http://schemas.microsoft.com/office/drawing/2014/main" id="{6D080632-8A79-3963-C7E0-265EA94CD12C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8013;p53">
                <a:extLst>
                  <a:ext uri="{FF2B5EF4-FFF2-40B4-BE49-F238E27FC236}">
                    <a16:creationId xmlns:a16="http://schemas.microsoft.com/office/drawing/2014/main" id="{219BE367-CDE1-7DCD-85CB-67B8C118C48B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884" name="Google Shape;8014;p53">
                  <a:extLst>
                    <a:ext uri="{FF2B5EF4-FFF2-40B4-BE49-F238E27FC236}">
                      <a16:creationId xmlns:a16="http://schemas.microsoft.com/office/drawing/2014/main" id="{21471E60-5989-2D32-A771-DCDD5C134060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015;p53">
                  <a:extLst>
                    <a:ext uri="{FF2B5EF4-FFF2-40B4-BE49-F238E27FC236}">
                      <a16:creationId xmlns:a16="http://schemas.microsoft.com/office/drawing/2014/main" id="{F43C719C-0F90-D75A-53FF-D0A616A14EE2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" name="Google Shape;8016;p53">
                <a:extLst>
                  <a:ext uri="{FF2B5EF4-FFF2-40B4-BE49-F238E27FC236}">
                    <a16:creationId xmlns:a16="http://schemas.microsoft.com/office/drawing/2014/main" id="{8F65F529-0D0D-C3A3-38A4-541E6227E0DE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882" name="Google Shape;8017;p53">
                  <a:extLst>
                    <a:ext uri="{FF2B5EF4-FFF2-40B4-BE49-F238E27FC236}">
                      <a16:creationId xmlns:a16="http://schemas.microsoft.com/office/drawing/2014/main" id="{EBD88DAD-CA11-A17F-6BEF-4858D703F43A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018;p53">
                  <a:extLst>
                    <a:ext uri="{FF2B5EF4-FFF2-40B4-BE49-F238E27FC236}">
                      <a16:creationId xmlns:a16="http://schemas.microsoft.com/office/drawing/2014/main" id="{13862E0F-5F25-91D4-5B3D-A68DD44A1CCF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" name="Google Shape;8019;p53">
                <a:extLst>
                  <a:ext uri="{FF2B5EF4-FFF2-40B4-BE49-F238E27FC236}">
                    <a16:creationId xmlns:a16="http://schemas.microsoft.com/office/drawing/2014/main" id="{1C60E92D-EEA4-B662-618B-C9F510CD0537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880" name="Google Shape;8020;p53">
                  <a:extLst>
                    <a:ext uri="{FF2B5EF4-FFF2-40B4-BE49-F238E27FC236}">
                      <a16:creationId xmlns:a16="http://schemas.microsoft.com/office/drawing/2014/main" id="{86982150-DE62-39BF-123C-C34A0251A4CE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021;p53">
                  <a:extLst>
                    <a:ext uri="{FF2B5EF4-FFF2-40B4-BE49-F238E27FC236}">
                      <a16:creationId xmlns:a16="http://schemas.microsoft.com/office/drawing/2014/main" id="{E4FF4A3C-98B8-0C80-5CE1-4DD6766906BD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8022;p53">
                <a:extLst>
                  <a:ext uri="{FF2B5EF4-FFF2-40B4-BE49-F238E27FC236}">
                    <a16:creationId xmlns:a16="http://schemas.microsoft.com/office/drawing/2014/main" id="{146A0A11-2799-E44A-2907-7D663AAEDEA6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878" name="Google Shape;8023;p53">
                  <a:extLst>
                    <a:ext uri="{FF2B5EF4-FFF2-40B4-BE49-F238E27FC236}">
                      <a16:creationId xmlns:a16="http://schemas.microsoft.com/office/drawing/2014/main" id="{69A972AF-9EA4-0B09-077E-2C8506D625F5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024;p53">
                  <a:extLst>
                    <a:ext uri="{FF2B5EF4-FFF2-40B4-BE49-F238E27FC236}">
                      <a16:creationId xmlns:a16="http://schemas.microsoft.com/office/drawing/2014/main" id="{37121356-6B5C-D93E-EF89-C80B6D80D558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5" name="Google Shape;8025;p53">
                <a:extLst>
                  <a:ext uri="{FF2B5EF4-FFF2-40B4-BE49-F238E27FC236}">
                    <a16:creationId xmlns:a16="http://schemas.microsoft.com/office/drawing/2014/main" id="{4E8DDACA-1AC4-0EF4-053D-0CF6E0B4B793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876" name="Google Shape;8026;p53">
                  <a:extLst>
                    <a:ext uri="{FF2B5EF4-FFF2-40B4-BE49-F238E27FC236}">
                      <a16:creationId xmlns:a16="http://schemas.microsoft.com/office/drawing/2014/main" id="{0146FBEB-A10D-122A-1789-1C6DB248B7E4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027;p53">
                  <a:extLst>
                    <a:ext uri="{FF2B5EF4-FFF2-40B4-BE49-F238E27FC236}">
                      <a16:creationId xmlns:a16="http://schemas.microsoft.com/office/drawing/2014/main" id="{5B32C38A-A2DD-8F8E-5B7E-44771105F5CD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" name="Google Shape;8028;p53">
                <a:extLst>
                  <a:ext uri="{FF2B5EF4-FFF2-40B4-BE49-F238E27FC236}">
                    <a16:creationId xmlns:a16="http://schemas.microsoft.com/office/drawing/2014/main" id="{C91C3B52-036E-E7E1-7C80-00314ED1AEC9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874" name="Google Shape;8029;p53">
                  <a:extLst>
                    <a:ext uri="{FF2B5EF4-FFF2-40B4-BE49-F238E27FC236}">
                      <a16:creationId xmlns:a16="http://schemas.microsoft.com/office/drawing/2014/main" id="{E0D907A5-69D6-A124-BDC1-AC993FE30E09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030;p53">
                  <a:extLst>
                    <a:ext uri="{FF2B5EF4-FFF2-40B4-BE49-F238E27FC236}">
                      <a16:creationId xmlns:a16="http://schemas.microsoft.com/office/drawing/2014/main" id="{3CB80817-5C3D-D04D-245E-22E4C541CF7B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" name="Google Shape;8031;p53">
                <a:extLst>
                  <a:ext uri="{FF2B5EF4-FFF2-40B4-BE49-F238E27FC236}">
                    <a16:creationId xmlns:a16="http://schemas.microsoft.com/office/drawing/2014/main" id="{E443AD3A-5E5B-874F-589F-AA19012DD6DC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872" name="Google Shape;8032;p53">
                  <a:extLst>
                    <a:ext uri="{FF2B5EF4-FFF2-40B4-BE49-F238E27FC236}">
                      <a16:creationId xmlns:a16="http://schemas.microsoft.com/office/drawing/2014/main" id="{2F3D736D-E185-941B-6A90-E2EF41D3F537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033;p53">
                  <a:extLst>
                    <a:ext uri="{FF2B5EF4-FFF2-40B4-BE49-F238E27FC236}">
                      <a16:creationId xmlns:a16="http://schemas.microsoft.com/office/drawing/2014/main" id="{47BABFE9-3DF4-01B6-EDE4-212B7FC0323D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" name="Google Shape;8034;p53">
                <a:extLst>
                  <a:ext uri="{FF2B5EF4-FFF2-40B4-BE49-F238E27FC236}">
                    <a16:creationId xmlns:a16="http://schemas.microsoft.com/office/drawing/2014/main" id="{5CA1982A-AE2B-4110-B504-57A1FFAAE062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870" name="Google Shape;8035;p53">
                  <a:extLst>
                    <a:ext uri="{FF2B5EF4-FFF2-40B4-BE49-F238E27FC236}">
                      <a16:creationId xmlns:a16="http://schemas.microsoft.com/office/drawing/2014/main" id="{1FA07E23-C5A9-6C39-B530-4E4D5D0E04C1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036;p53">
                  <a:extLst>
                    <a:ext uri="{FF2B5EF4-FFF2-40B4-BE49-F238E27FC236}">
                      <a16:creationId xmlns:a16="http://schemas.microsoft.com/office/drawing/2014/main" id="{D05CB541-BAE2-BBDA-B57A-D1F83A0DC783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" name="Google Shape;8037;p53">
                <a:extLst>
                  <a:ext uri="{FF2B5EF4-FFF2-40B4-BE49-F238E27FC236}">
                    <a16:creationId xmlns:a16="http://schemas.microsoft.com/office/drawing/2014/main" id="{D029F5FE-8258-884B-7729-405DBD52AE37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868" name="Google Shape;8038;p53">
                  <a:extLst>
                    <a:ext uri="{FF2B5EF4-FFF2-40B4-BE49-F238E27FC236}">
                      <a16:creationId xmlns:a16="http://schemas.microsoft.com/office/drawing/2014/main" id="{A6E4B321-3414-8FBF-DAF8-6AE1612373A2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039;p53">
                  <a:extLst>
                    <a:ext uri="{FF2B5EF4-FFF2-40B4-BE49-F238E27FC236}">
                      <a16:creationId xmlns:a16="http://schemas.microsoft.com/office/drawing/2014/main" id="{8E8A76FC-FBF7-F7C5-2EF9-4B0DBC8F22F4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8040;p53">
                <a:extLst>
                  <a:ext uri="{FF2B5EF4-FFF2-40B4-BE49-F238E27FC236}">
                    <a16:creationId xmlns:a16="http://schemas.microsoft.com/office/drawing/2014/main" id="{E3E2545B-352F-05DB-9B63-6254AA1E48B2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866" name="Google Shape;8041;p53">
                  <a:extLst>
                    <a:ext uri="{FF2B5EF4-FFF2-40B4-BE49-F238E27FC236}">
                      <a16:creationId xmlns:a16="http://schemas.microsoft.com/office/drawing/2014/main" id="{26505712-DCAA-2930-14E7-5D966938A5AE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042;p53">
                  <a:extLst>
                    <a:ext uri="{FF2B5EF4-FFF2-40B4-BE49-F238E27FC236}">
                      <a16:creationId xmlns:a16="http://schemas.microsoft.com/office/drawing/2014/main" id="{157DCC29-3D42-AD49-B8AD-B16137809750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8043;p53">
                <a:extLst>
                  <a:ext uri="{FF2B5EF4-FFF2-40B4-BE49-F238E27FC236}">
                    <a16:creationId xmlns:a16="http://schemas.microsoft.com/office/drawing/2014/main" id="{3922FAF6-E971-F385-FA1A-E71A4F283DEC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864" name="Google Shape;8044;p53">
                  <a:extLst>
                    <a:ext uri="{FF2B5EF4-FFF2-40B4-BE49-F238E27FC236}">
                      <a16:creationId xmlns:a16="http://schemas.microsoft.com/office/drawing/2014/main" id="{C76ADD93-1C57-0E99-B0A2-6B9C23354D4B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045;p53">
                  <a:extLst>
                    <a:ext uri="{FF2B5EF4-FFF2-40B4-BE49-F238E27FC236}">
                      <a16:creationId xmlns:a16="http://schemas.microsoft.com/office/drawing/2014/main" id="{F0C2A5DA-BCD4-5422-20E2-A0D98CAAE957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2" name="Google Shape;8046;p53">
                <a:extLst>
                  <a:ext uri="{FF2B5EF4-FFF2-40B4-BE49-F238E27FC236}">
                    <a16:creationId xmlns:a16="http://schemas.microsoft.com/office/drawing/2014/main" id="{68243E58-CF73-1867-39C9-33F783C9C100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862" name="Google Shape;8047;p53">
                  <a:extLst>
                    <a:ext uri="{FF2B5EF4-FFF2-40B4-BE49-F238E27FC236}">
                      <a16:creationId xmlns:a16="http://schemas.microsoft.com/office/drawing/2014/main" id="{6D74CAF1-748E-5B06-0C6B-9370D3FD9AD7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048;p53">
                  <a:extLst>
                    <a:ext uri="{FF2B5EF4-FFF2-40B4-BE49-F238E27FC236}">
                      <a16:creationId xmlns:a16="http://schemas.microsoft.com/office/drawing/2014/main" id="{38C34961-C4B9-108B-F349-9D4B0FE14ED1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" name="Google Shape;8049;p53">
                <a:extLst>
                  <a:ext uri="{FF2B5EF4-FFF2-40B4-BE49-F238E27FC236}">
                    <a16:creationId xmlns:a16="http://schemas.microsoft.com/office/drawing/2014/main" id="{24FF6BEB-0922-B9F4-7C30-355809AAF178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860" name="Google Shape;8050;p53">
                  <a:extLst>
                    <a:ext uri="{FF2B5EF4-FFF2-40B4-BE49-F238E27FC236}">
                      <a16:creationId xmlns:a16="http://schemas.microsoft.com/office/drawing/2014/main" id="{739EA608-E50F-9043-829A-4F4FB64D82F9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051;p53">
                  <a:extLst>
                    <a:ext uri="{FF2B5EF4-FFF2-40B4-BE49-F238E27FC236}">
                      <a16:creationId xmlns:a16="http://schemas.microsoft.com/office/drawing/2014/main" id="{7EAB14A2-C74C-7D8C-0666-19FD576F30D2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" name="Google Shape;8052;p53">
                <a:extLst>
                  <a:ext uri="{FF2B5EF4-FFF2-40B4-BE49-F238E27FC236}">
                    <a16:creationId xmlns:a16="http://schemas.microsoft.com/office/drawing/2014/main" id="{6F2DA28B-36C0-66DE-2544-66F0D05210AB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858" name="Google Shape;8053;p53">
                  <a:extLst>
                    <a:ext uri="{FF2B5EF4-FFF2-40B4-BE49-F238E27FC236}">
                      <a16:creationId xmlns:a16="http://schemas.microsoft.com/office/drawing/2014/main" id="{CA055935-F29E-E3A7-49A4-F499B66C9448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054;p53">
                  <a:extLst>
                    <a:ext uri="{FF2B5EF4-FFF2-40B4-BE49-F238E27FC236}">
                      <a16:creationId xmlns:a16="http://schemas.microsoft.com/office/drawing/2014/main" id="{00210974-4F5E-6AEA-4009-5074F7C0BA61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" name="Google Shape;8055;p53">
                <a:extLst>
                  <a:ext uri="{FF2B5EF4-FFF2-40B4-BE49-F238E27FC236}">
                    <a16:creationId xmlns:a16="http://schemas.microsoft.com/office/drawing/2014/main" id="{D6BF7C00-D67C-DDDE-C9AB-D6D091C325F0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856" name="Google Shape;8056;p53">
                  <a:extLst>
                    <a:ext uri="{FF2B5EF4-FFF2-40B4-BE49-F238E27FC236}">
                      <a16:creationId xmlns:a16="http://schemas.microsoft.com/office/drawing/2014/main" id="{A802FD35-7D6D-6D40-C8C1-1BF81DD107A9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057;p53">
                  <a:extLst>
                    <a:ext uri="{FF2B5EF4-FFF2-40B4-BE49-F238E27FC236}">
                      <a16:creationId xmlns:a16="http://schemas.microsoft.com/office/drawing/2014/main" id="{746EE3CB-FD50-BEC7-74D6-FF1E47045641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8058;p53">
                <a:extLst>
                  <a:ext uri="{FF2B5EF4-FFF2-40B4-BE49-F238E27FC236}">
                    <a16:creationId xmlns:a16="http://schemas.microsoft.com/office/drawing/2014/main" id="{34675427-2F11-E3E1-21FF-0E4B60570002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854" name="Google Shape;8059;p53">
                  <a:extLst>
                    <a:ext uri="{FF2B5EF4-FFF2-40B4-BE49-F238E27FC236}">
                      <a16:creationId xmlns:a16="http://schemas.microsoft.com/office/drawing/2014/main" id="{3C03D1FD-3F27-6BDB-E85E-0D3C374B29A3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060;p53">
                  <a:extLst>
                    <a:ext uri="{FF2B5EF4-FFF2-40B4-BE49-F238E27FC236}">
                      <a16:creationId xmlns:a16="http://schemas.microsoft.com/office/drawing/2014/main" id="{21DA228F-BEDE-E9BF-E893-45FD5EEB303F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" name="Google Shape;8061;p53">
                <a:extLst>
                  <a:ext uri="{FF2B5EF4-FFF2-40B4-BE49-F238E27FC236}">
                    <a16:creationId xmlns:a16="http://schemas.microsoft.com/office/drawing/2014/main" id="{B430C060-0F67-076F-F697-350A1D0AFD1E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852" name="Google Shape;8062;p53">
                  <a:extLst>
                    <a:ext uri="{FF2B5EF4-FFF2-40B4-BE49-F238E27FC236}">
                      <a16:creationId xmlns:a16="http://schemas.microsoft.com/office/drawing/2014/main" id="{EED2E29C-EF8F-859A-F1ED-9A5BD254E471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063;p53">
                  <a:extLst>
                    <a:ext uri="{FF2B5EF4-FFF2-40B4-BE49-F238E27FC236}">
                      <a16:creationId xmlns:a16="http://schemas.microsoft.com/office/drawing/2014/main" id="{C6D19F8E-4B53-3FCE-D43F-7FF0517FEBBA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8064;p53">
                <a:extLst>
                  <a:ext uri="{FF2B5EF4-FFF2-40B4-BE49-F238E27FC236}">
                    <a16:creationId xmlns:a16="http://schemas.microsoft.com/office/drawing/2014/main" id="{1F3F00B4-9D05-0843-2180-52DE32A0EEF8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850" name="Google Shape;8065;p53">
                  <a:extLst>
                    <a:ext uri="{FF2B5EF4-FFF2-40B4-BE49-F238E27FC236}">
                      <a16:creationId xmlns:a16="http://schemas.microsoft.com/office/drawing/2014/main" id="{9A0D8845-67F6-BEC3-7A21-779F9CD62296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066;p53">
                  <a:extLst>
                    <a:ext uri="{FF2B5EF4-FFF2-40B4-BE49-F238E27FC236}">
                      <a16:creationId xmlns:a16="http://schemas.microsoft.com/office/drawing/2014/main" id="{2409464F-DB59-3045-359C-848E0C65BA0B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8067;p53">
                <a:extLst>
                  <a:ext uri="{FF2B5EF4-FFF2-40B4-BE49-F238E27FC236}">
                    <a16:creationId xmlns:a16="http://schemas.microsoft.com/office/drawing/2014/main" id="{316FF10D-AA61-E878-1CF0-4B628D0F6A71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848" name="Google Shape;8068;p53">
                  <a:extLst>
                    <a:ext uri="{FF2B5EF4-FFF2-40B4-BE49-F238E27FC236}">
                      <a16:creationId xmlns:a16="http://schemas.microsoft.com/office/drawing/2014/main" id="{75A516AE-997A-8FCC-7D81-377AD841E08B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069;p53">
                  <a:extLst>
                    <a:ext uri="{FF2B5EF4-FFF2-40B4-BE49-F238E27FC236}">
                      <a16:creationId xmlns:a16="http://schemas.microsoft.com/office/drawing/2014/main" id="{183A32AD-45BC-C2CE-7F1C-E7E47A01CCAA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0" name="Google Shape;8070;p53">
                <a:extLst>
                  <a:ext uri="{FF2B5EF4-FFF2-40B4-BE49-F238E27FC236}">
                    <a16:creationId xmlns:a16="http://schemas.microsoft.com/office/drawing/2014/main" id="{9011C3DB-09CE-705F-4BB0-98650199EE75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846" name="Google Shape;8071;p53">
                  <a:extLst>
                    <a:ext uri="{FF2B5EF4-FFF2-40B4-BE49-F238E27FC236}">
                      <a16:creationId xmlns:a16="http://schemas.microsoft.com/office/drawing/2014/main" id="{54CF098D-4EF7-08B4-7ECC-922B067831B9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072;p53">
                  <a:extLst>
                    <a:ext uri="{FF2B5EF4-FFF2-40B4-BE49-F238E27FC236}">
                      <a16:creationId xmlns:a16="http://schemas.microsoft.com/office/drawing/2014/main" id="{62EABE6F-872B-E3EA-1799-8752C28329B6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1" name="Google Shape;8073;p53">
                <a:extLst>
                  <a:ext uri="{FF2B5EF4-FFF2-40B4-BE49-F238E27FC236}">
                    <a16:creationId xmlns:a16="http://schemas.microsoft.com/office/drawing/2014/main" id="{9CACAC8E-CFA5-C304-BE3D-0F51511C9E6C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844" name="Google Shape;8074;p53">
                  <a:extLst>
                    <a:ext uri="{FF2B5EF4-FFF2-40B4-BE49-F238E27FC236}">
                      <a16:creationId xmlns:a16="http://schemas.microsoft.com/office/drawing/2014/main" id="{6414AB95-D06B-CDDB-4664-B3AAD74B1E4A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075;p53">
                  <a:extLst>
                    <a:ext uri="{FF2B5EF4-FFF2-40B4-BE49-F238E27FC236}">
                      <a16:creationId xmlns:a16="http://schemas.microsoft.com/office/drawing/2014/main" id="{A3AA240F-012C-E3DB-87C0-3506DB6E685E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2" name="Google Shape;8076;p53">
                <a:extLst>
                  <a:ext uri="{FF2B5EF4-FFF2-40B4-BE49-F238E27FC236}">
                    <a16:creationId xmlns:a16="http://schemas.microsoft.com/office/drawing/2014/main" id="{6043A436-693D-E9CB-AE96-77CDD1A85D79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842" name="Google Shape;8077;p53">
                  <a:extLst>
                    <a:ext uri="{FF2B5EF4-FFF2-40B4-BE49-F238E27FC236}">
                      <a16:creationId xmlns:a16="http://schemas.microsoft.com/office/drawing/2014/main" id="{B39AB779-0B81-9EB7-31E0-406E89CCBF74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078;p53">
                  <a:extLst>
                    <a:ext uri="{FF2B5EF4-FFF2-40B4-BE49-F238E27FC236}">
                      <a16:creationId xmlns:a16="http://schemas.microsoft.com/office/drawing/2014/main" id="{988C6603-6B00-A606-57FD-402673CCCFD5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8079;p53">
                <a:extLst>
                  <a:ext uri="{FF2B5EF4-FFF2-40B4-BE49-F238E27FC236}">
                    <a16:creationId xmlns:a16="http://schemas.microsoft.com/office/drawing/2014/main" id="{F8EECAEC-8541-D53C-423F-DFF84D5DE57A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840" name="Google Shape;8080;p53">
                  <a:extLst>
                    <a:ext uri="{FF2B5EF4-FFF2-40B4-BE49-F238E27FC236}">
                      <a16:creationId xmlns:a16="http://schemas.microsoft.com/office/drawing/2014/main" id="{0984646F-B10A-102B-905F-5841F3FA64FE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081;p53">
                  <a:extLst>
                    <a:ext uri="{FF2B5EF4-FFF2-40B4-BE49-F238E27FC236}">
                      <a16:creationId xmlns:a16="http://schemas.microsoft.com/office/drawing/2014/main" id="{22D997C8-D9B9-0DA7-E0E7-E2B77569BCB5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" name="Google Shape;8082;p53">
                <a:extLst>
                  <a:ext uri="{FF2B5EF4-FFF2-40B4-BE49-F238E27FC236}">
                    <a16:creationId xmlns:a16="http://schemas.microsoft.com/office/drawing/2014/main" id="{99A91E7E-618E-7E4A-D603-CBAE1284CFCB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838" name="Google Shape;8083;p53">
                  <a:extLst>
                    <a:ext uri="{FF2B5EF4-FFF2-40B4-BE49-F238E27FC236}">
                      <a16:creationId xmlns:a16="http://schemas.microsoft.com/office/drawing/2014/main" id="{32D500BA-8D8E-2101-AE27-407AE40CE68F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084;p53">
                  <a:extLst>
                    <a:ext uri="{FF2B5EF4-FFF2-40B4-BE49-F238E27FC236}">
                      <a16:creationId xmlns:a16="http://schemas.microsoft.com/office/drawing/2014/main" id="{25BECB25-04B7-E5DB-4D67-481B68B8CF89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5" name="Google Shape;8085;p53">
                <a:extLst>
                  <a:ext uri="{FF2B5EF4-FFF2-40B4-BE49-F238E27FC236}">
                    <a16:creationId xmlns:a16="http://schemas.microsoft.com/office/drawing/2014/main" id="{4D221228-2584-5F96-70DC-6C4AC52E6534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836" name="Google Shape;8086;p53">
                  <a:extLst>
                    <a:ext uri="{FF2B5EF4-FFF2-40B4-BE49-F238E27FC236}">
                      <a16:creationId xmlns:a16="http://schemas.microsoft.com/office/drawing/2014/main" id="{6D573ECC-F59D-FD21-E3A0-0FEA609F6FB3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087;p53">
                  <a:extLst>
                    <a:ext uri="{FF2B5EF4-FFF2-40B4-BE49-F238E27FC236}">
                      <a16:creationId xmlns:a16="http://schemas.microsoft.com/office/drawing/2014/main" id="{91C3347D-775C-8460-5F75-3D4B3B44CD5F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6" name="Google Shape;8088;p53">
                <a:extLst>
                  <a:ext uri="{FF2B5EF4-FFF2-40B4-BE49-F238E27FC236}">
                    <a16:creationId xmlns:a16="http://schemas.microsoft.com/office/drawing/2014/main" id="{5019F530-DE5E-1074-0F93-D897F0CD1E70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834" name="Google Shape;8089;p53">
                  <a:extLst>
                    <a:ext uri="{FF2B5EF4-FFF2-40B4-BE49-F238E27FC236}">
                      <a16:creationId xmlns:a16="http://schemas.microsoft.com/office/drawing/2014/main" id="{CC2699CF-F8D2-1EEA-B070-7ECD423183AE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090;p53">
                  <a:extLst>
                    <a:ext uri="{FF2B5EF4-FFF2-40B4-BE49-F238E27FC236}">
                      <a16:creationId xmlns:a16="http://schemas.microsoft.com/office/drawing/2014/main" id="{76B4698A-2E1F-7441-F5F1-B0071C3CC5E3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7" name="Google Shape;8091;p53">
                <a:extLst>
                  <a:ext uri="{FF2B5EF4-FFF2-40B4-BE49-F238E27FC236}">
                    <a16:creationId xmlns:a16="http://schemas.microsoft.com/office/drawing/2014/main" id="{AB2BAA2C-39EE-E10D-6710-EBAE7CEE671D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832" name="Google Shape;8092;p53">
                  <a:extLst>
                    <a:ext uri="{FF2B5EF4-FFF2-40B4-BE49-F238E27FC236}">
                      <a16:creationId xmlns:a16="http://schemas.microsoft.com/office/drawing/2014/main" id="{B925E305-C70D-E1F0-806B-4D76200953EE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093;p53">
                  <a:extLst>
                    <a:ext uri="{FF2B5EF4-FFF2-40B4-BE49-F238E27FC236}">
                      <a16:creationId xmlns:a16="http://schemas.microsoft.com/office/drawing/2014/main" id="{67AFE5CE-EE2E-1E7D-2440-BCF080F6D891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8" name="Google Shape;8094;p53">
                <a:extLst>
                  <a:ext uri="{FF2B5EF4-FFF2-40B4-BE49-F238E27FC236}">
                    <a16:creationId xmlns:a16="http://schemas.microsoft.com/office/drawing/2014/main" id="{034BBC0D-48E1-F9A9-F79B-4DBF20C1059C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830" name="Google Shape;8095;p53">
                  <a:extLst>
                    <a:ext uri="{FF2B5EF4-FFF2-40B4-BE49-F238E27FC236}">
                      <a16:creationId xmlns:a16="http://schemas.microsoft.com/office/drawing/2014/main" id="{2F9A2981-D408-5E92-6C7E-792DE6202B67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096;p53">
                  <a:extLst>
                    <a:ext uri="{FF2B5EF4-FFF2-40B4-BE49-F238E27FC236}">
                      <a16:creationId xmlns:a16="http://schemas.microsoft.com/office/drawing/2014/main" id="{D70DBE1D-2C98-6583-BF47-10B273F75FFD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9" name="Google Shape;8097;p53">
                <a:extLst>
                  <a:ext uri="{FF2B5EF4-FFF2-40B4-BE49-F238E27FC236}">
                    <a16:creationId xmlns:a16="http://schemas.microsoft.com/office/drawing/2014/main" id="{CEC9A5BF-5950-77F8-ED75-4A4025FCC122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828" name="Google Shape;8098;p53">
                  <a:extLst>
                    <a:ext uri="{FF2B5EF4-FFF2-40B4-BE49-F238E27FC236}">
                      <a16:creationId xmlns:a16="http://schemas.microsoft.com/office/drawing/2014/main" id="{78B5C9C3-EFF6-729D-ACA6-FC88F8C08EED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099;p53">
                  <a:extLst>
                    <a:ext uri="{FF2B5EF4-FFF2-40B4-BE49-F238E27FC236}">
                      <a16:creationId xmlns:a16="http://schemas.microsoft.com/office/drawing/2014/main" id="{2DFF857C-279E-1305-B63A-14D378EDB5D7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0" name="Google Shape;8100;p53">
                <a:extLst>
                  <a:ext uri="{FF2B5EF4-FFF2-40B4-BE49-F238E27FC236}">
                    <a16:creationId xmlns:a16="http://schemas.microsoft.com/office/drawing/2014/main" id="{86134A86-E0DB-637F-EF1B-03E92BC5286E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826" name="Google Shape;8101;p53">
                  <a:extLst>
                    <a:ext uri="{FF2B5EF4-FFF2-40B4-BE49-F238E27FC236}">
                      <a16:creationId xmlns:a16="http://schemas.microsoft.com/office/drawing/2014/main" id="{A7000E9B-95BF-CFF7-CD8F-7D1CAB8E8878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102;p53">
                  <a:extLst>
                    <a:ext uri="{FF2B5EF4-FFF2-40B4-BE49-F238E27FC236}">
                      <a16:creationId xmlns:a16="http://schemas.microsoft.com/office/drawing/2014/main" id="{94B279D9-49B6-0816-07AE-166C5B8D8136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1" name="Google Shape;8103;p53">
                <a:extLst>
                  <a:ext uri="{FF2B5EF4-FFF2-40B4-BE49-F238E27FC236}">
                    <a16:creationId xmlns:a16="http://schemas.microsoft.com/office/drawing/2014/main" id="{87E356AE-25F5-FD33-127F-955688ABFB27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824" name="Google Shape;8104;p53">
                  <a:extLst>
                    <a:ext uri="{FF2B5EF4-FFF2-40B4-BE49-F238E27FC236}">
                      <a16:creationId xmlns:a16="http://schemas.microsoft.com/office/drawing/2014/main" id="{1BB52A54-4C47-851C-20A0-0B5D0B77B97D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105;p53">
                  <a:extLst>
                    <a:ext uri="{FF2B5EF4-FFF2-40B4-BE49-F238E27FC236}">
                      <a16:creationId xmlns:a16="http://schemas.microsoft.com/office/drawing/2014/main" id="{DB292FF7-E801-0E75-D337-7FE8E2185C56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2" name="Google Shape;8106;p53">
                <a:extLst>
                  <a:ext uri="{FF2B5EF4-FFF2-40B4-BE49-F238E27FC236}">
                    <a16:creationId xmlns:a16="http://schemas.microsoft.com/office/drawing/2014/main" id="{2DE80EC5-8325-97C8-126E-4BC4243E7033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822" name="Google Shape;8107;p53">
                  <a:extLst>
                    <a:ext uri="{FF2B5EF4-FFF2-40B4-BE49-F238E27FC236}">
                      <a16:creationId xmlns:a16="http://schemas.microsoft.com/office/drawing/2014/main" id="{47C271F1-C4F6-3E5F-229A-2507936B5570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108;p53">
                  <a:extLst>
                    <a:ext uri="{FF2B5EF4-FFF2-40B4-BE49-F238E27FC236}">
                      <a16:creationId xmlns:a16="http://schemas.microsoft.com/office/drawing/2014/main" id="{A8B34F9A-9BA1-F2A1-9852-4860F731DC18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3" name="Google Shape;8109;p53">
                <a:extLst>
                  <a:ext uri="{FF2B5EF4-FFF2-40B4-BE49-F238E27FC236}">
                    <a16:creationId xmlns:a16="http://schemas.microsoft.com/office/drawing/2014/main" id="{3919A2B2-E127-9746-FC59-AFC6850DC65B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820" name="Google Shape;8110;p53">
                  <a:extLst>
                    <a:ext uri="{FF2B5EF4-FFF2-40B4-BE49-F238E27FC236}">
                      <a16:creationId xmlns:a16="http://schemas.microsoft.com/office/drawing/2014/main" id="{10EE2500-CC21-34FC-4B10-FC5F0A664AC4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111;p53">
                  <a:extLst>
                    <a:ext uri="{FF2B5EF4-FFF2-40B4-BE49-F238E27FC236}">
                      <a16:creationId xmlns:a16="http://schemas.microsoft.com/office/drawing/2014/main" id="{F06ED4A4-F12D-6812-BBA1-4F6780AB011B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4" name="Google Shape;8112;p53">
                <a:extLst>
                  <a:ext uri="{FF2B5EF4-FFF2-40B4-BE49-F238E27FC236}">
                    <a16:creationId xmlns:a16="http://schemas.microsoft.com/office/drawing/2014/main" id="{3017425A-A3E0-BDA3-2B94-79FEB9914572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818" name="Google Shape;8113;p53">
                  <a:extLst>
                    <a:ext uri="{FF2B5EF4-FFF2-40B4-BE49-F238E27FC236}">
                      <a16:creationId xmlns:a16="http://schemas.microsoft.com/office/drawing/2014/main" id="{F946995A-E048-DC76-0417-41DE68A460F9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14;p53">
                  <a:extLst>
                    <a:ext uri="{FF2B5EF4-FFF2-40B4-BE49-F238E27FC236}">
                      <a16:creationId xmlns:a16="http://schemas.microsoft.com/office/drawing/2014/main" id="{C39C35AB-57BA-16AA-1027-4E0C85E3BA37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" name="Google Shape;8115;p53">
                <a:extLst>
                  <a:ext uri="{FF2B5EF4-FFF2-40B4-BE49-F238E27FC236}">
                    <a16:creationId xmlns:a16="http://schemas.microsoft.com/office/drawing/2014/main" id="{CF256958-2516-042F-FA31-F376F43FA47A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816" name="Google Shape;8116;p53">
                  <a:extLst>
                    <a:ext uri="{FF2B5EF4-FFF2-40B4-BE49-F238E27FC236}">
                      <a16:creationId xmlns:a16="http://schemas.microsoft.com/office/drawing/2014/main" id="{3D95D8F9-A14B-08ED-5453-AED8AA54B983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17;p53">
                  <a:extLst>
                    <a:ext uri="{FF2B5EF4-FFF2-40B4-BE49-F238E27FC236}">
                      <a16:creationId xmlns:a16="http://schemas.microsoft.com/office/drawing/2014/main" id="{4B8055D3-0F0A-1962-E153-D7DBA627D3E9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8118;p53">
                <a:extLst>
                  <a:ext uri="{FF2B5EF4-FFF2-40B4-BE49-F238E27FC236}">
                    <a16:creationId xmlns:a16="http://schemas.microsoft.com/office/drawing/2014/main" id="{429D331C-FEC7-F897-87FA-AABC6E3A01DE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814" name="Google Shape;8119;p53">
                  <a:extLst>
                    <a:ext uri="{FF2B5EF4-FFF2-40B4-BE49-F238E27FC236}">
                      <a16:creationId xmlns:a16="http://schemas.microsoft.com/office/drawing/2014/main" id="{5ED3ADF1-1E22-08C7-3F90-0BBECAEA1A51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20;p53">
                  <a:extLst>
                    <a:ext uri="{FF2B5EF4-FFF2-40B4-BE49-F238E27FC236}">
                      <a16:creationId xmlns:a16="http://schemas.microsoft.com/office/drawing/2014/main" id="{16E74DE9-379B-7F46-A9F8-345A68946555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7" name="Google Shape;8121;p53">
                <a:extLst>
                  <a:ext uri="{FF2B5EF4-FFF2-40B4-BE49-F238E27FC236}">
                    <a16:creationId xmlns:a16="http://schemas.microsoft.com/office/drawing/2014/main" id="{34889EFE-B178-EBEE-2928-0B338FAEB4D5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812" name="Google Shape;8122;p53">
                  <a:extLst>
                    <a:ext uri="{FF2B5EF4-FFF2-40B4-BE49-F238E27FC236}">
                      <a16:creationId xmlns:a16="http://schemas.microsoft.com/office/drawing/2014/main" id="{1F145FF2-A13E-9C05-252B-E74B7C58A6E5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23;p53">
                  <a:extLst>
                    <a:ext uri="{FF2B5EF4-FFF2-40B4-BE49-F238E27FC236}">
                      <a16:creationId xmlns:a16="http://schemas.microsoft.com/office/drawing/2014/main" id="{72842550-D638-6EC5-93DD-F7F77F5D5BE6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8" name="Google Shape;8124;p53">
                <a:extLst>
                  <a:ext uri="{FF2B5EF4-FFF2-40B4-BE49-F238E27FC236}">
                    <a16:creationId xmlns:a16="http://schemas.microsoft.com/office/drawing/2014/main" id="{96A9C34E-0319-C804-74C7-B1DB8BA0DD3C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810" name="Google Shape;8125;p53">
                  <a:extLst>
                    <a:ext uri="{FF2B5EF4-FFF2-40B4-BE49-F238E27FC236}">
                      <a16:creationId xmlns:a16="http://schemas.microsoft.com/office/drawing/2014/main" id="{0012F123-BA1C-5B55-9109-C6AA7BE3C2BA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26;p53">
                  <a:extLst>
                    <a:ext uri="{FF2B5EF4-FFF2-40B4-BE49-F238E27FC236}">
                      <a16:creationId xmlns:a16="http://schemas.microsoft.com/office/drawing/2014/main" id="{C7B2B54E-06C4-5B44-0575-32BEF29C31E4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9" name="Google Shape;8127;p53">
                <a:extLst>
                  <a:ext uri="{FF2B5EF4-FFF2-40B4-BE49-F238E27FC236}">
                    <a16:creationId xmlns:a16="http://schemas.microsoft.com/office/drawing/2014/main" id="{F9A1CE87-0A09-283E-CC96-17CC802C2497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8128;p53">
                <a:extLst>
                  <a:ext uri="{FF2B5EF4-FFF2-40B4-BE49-F238E27FC236}">
                    <a16:creationId xmlns:a16="http://schemas.microsoft.com/office/drawing/2014/main" id="{F49383E4-12AC-93D0-3A45-6298B9DD3715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1" name="Google Shape;8129;p53">
                <a:extLst>
                  <a:ext uri="{FF2B5EF4-FFF2-40B4-BE49-F238E27FC236}">
                    <a16:creationId xmlns:a16="http://schemas.microsoft.com/office/drawing/2014/main" id="{AF5A82E1-3C12-F929-C5ED-A86DA3D2DFC1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808" name="Google Shape;8130;p53">
                  <a:extLst>
                    <a:ext uri="{FF2B5EF4-FFF2-40B4-BE49-F238E27FC236}">
                      <a16:creationId xmlns:a16="http://schemas.microsoft.com/office/drawing/2014/main" id="{A11BC060-B3E2-8F54-3DEA-8923A0E627E0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131;p53">
                  <a:extLst>
                    <a:ext uri="{FF2B5EF4-FFF2-40B4-BE49-F238E27FC236}">
                      <a16:creationId xmlns:a16="http://schemas.microsoft.com/office/drawing/2014/main" id="{CB86C112-3384-8C9E-2A29-6837F327677E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" name="Google Shape;8132;p53">
                <a:extLst>
                  <a:ext uri="{FF2B5EF4-FFF2-40B4-BE49-F238E27FC236}">
                    <a16:creationId xmlns:a16="http://schemas.microsoft.com/office/drawing/2014/main" id="{735CEACD-1D7D-6EC0-2C99-C182BE08BB7A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806" name="Google Shape;8133;p53">
                  <a:extLst>
                    <a:ext uri="{FF2B5EF4-FFF2-40B4-BE49-F238E27FC236}">
                      <a16:creationId xmlns:a16="http://schemas.microsoft.com/office/drawing/2014/main" id="{B3058057-8050-83A8-109C-314B014E5DD3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134;p53">
                  <a:extLst>
                    <a:ext uri="{FF2B5EF4-FFF2-40B4-BE49-F238E27FC236}">
                      <a16:creationId xmlns:a16="http://schemas.microsoft.com/office/drawing/2014/main" id="{E3AD0651-07C6-A555-EF63-4846D96ACBFA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3" name="Google Shape;8135;p53">
                <a:extLst>
                  <a:ext uri="{FF2B5EF4-FFF2-40B4-BE49-F238E27FC236}">
                    <a16:creationId xmlns:a16="http://schemas.microsoft.com/office/drawing/2014/main" id="{E160B52B-4895-12E7-25EF-CA9594EC2BAE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8136;p53">
                <a:extLst>
                  <a:ext uri="{FF2B5EF4-FFF2-40B4-BE49-F238E27FC236}">
                    <a16:creationId xmlns:a16="http://schemas.microsoft.com/office/drawing/2014/main" id="{73243045-2AA0-0772-7A6C-0DA8FC19B6B8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5" name="Google Shape;8137;p53">
                <a:extLst>
                  <a:ext uri="{FF2B5EF4-FFF2-40B4-BE49-F238E27FC236}">
                    <a16:creationId xmlns:a16="http://schemas.microsoft.com/office/drawing/2014/main" id="{104080F0-D91F-0724-BFB4-D2231F874DD9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804" name="Google Shape;8138;p53">
                  <a:extLst>
                    <a:ext uri="{FF2B5EF4-FFF2-40B4-BE49-F238E27FC236}">
                      <a16:creationId xmlns:a16="http://schemas.microsoft.com/office/drawing/2014/main" id="{085E7139-BA16-07A8-88C4-5AE42C2210CB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139;p53">
                  <a:extLst>
                    <a:ext uri="{FF2B5EF4-FFF2-40B4-BE49-F238E27FC236}">
                      <a16:creationId xmlns:a16="http://schemas.microsoft.com/office/drawing/2014/main" id="{E8F5A846-0570-8372-449F-C3E5EF509435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6" name="Google Shape;8140;p53">
                <a:extLst>
                  <a:ext uri="{FF2B5EF4-FFF2-40B4-BE49-F238E27FC236}">
                    <a16:creationId xmlns:a16="http://schemas.microsoft.com/office/drawing/2014/main" id="{8BA4D773-E3DA-0454-EBDD-5E4F5E1E407D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802" name="Google Shape;8141;p53">
                  <a:extLst>
                    <a:ext uri="{FF2B5EF4-FFF2-40B4-BE49-F238E27FC236}">
                      <a16:creationId xmlns:a16="http://schemas.microsoft.com/office/drawing/2014/main" id="{FA56C34F-F4C4-19AC-5A34-2028848B9DC0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142;p53">
                  <a:extLst>
                    <a:ext uri="{FF2B5EF4-FFF2-40B4-BE49-F238E27FC236}">
                      <a16:creationId xmlns:a16="http://schemas.microsoft.com/office/drawing/2014/main" id="{855A1036-07B0-E573-ADEF-AA987E42CCC0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7" name="Google Shape;8143;p53">
                <a:extLst>
                  <a:ext uri="{FF2B5EF4-FFF2-40B4-BE49-F238E27FC236}">
                    <a16:creationId xmlns:a16="http://schemas.microsoft.com/office/drawing/2014/main" id="{46FDEAB1-BC5D-A67A-AC79-D271F1C0FF6F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800" name="Google Shape;8144;p53">
                  <a:extLst>
                    <a:ext uri="{FF2B5EF4-FFF2-40B4-BE49-F238E27FC236}">
                      <a16:creationId xmlns:a16="http://schemas.microsoft.com/office/drawing/2014/main" id="{DE73FDF3-ED54-1B1F-39B7-FF937132770C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145;p53">
                  <a:extLst>
                    <a:ext uri="{FF2B5EF4-FFF2-40B4-BE49-F238E27FC236}">
                      <a16:creationId xmlns:a16="http://schemas.microsoft.com/office/drawing/2014/main" id="{FF447A42-B6FF-FF06-A28A-9B27BE9E4B33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8" name="Google Shape;8146;p53">
                <a:extLst>
                  <a:ext uri="{FF2B5EF4-FFF2-40B4-BE49-F238E27FC236}">
                    <a16:creationId xmlns:a16="http://schemas.microsoft.com/office/drawing/2014/main" id="{F0BE0E66-AA05-7071-85DB-4B0DAFF2C351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798" name="Google Shape;8147;p53">
                  <a:extLst>
                    <a:ext uri="{FF2B5EF4-FFF2-40B4-BE49-F238E27FC236}">
                      <a16:creationId xmlns:a16="http://schemas.microsoft.com/office/drawing/2014/main" id="{60155C0D-2DC5-F7D3-7490-2CF43307572F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8148;p53">
                  <a:extLst>
                    <a:ext uri="{FF2B5EF4-FFF2-40B4-BE49-F238E27FC236}">
                      <a16:creationId xmlns:a16="http://schemas.microsoft.com/office/drawing/2014/main" id="{8539C316-6543-9559-6A85-ED685249A370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9" name="Google Shape;8149;p53">
                <a:extLst>
                  <a:ext uri="{FF2B5EF4-FFF2-40B4-BE49-F238E27FC236}">
                    <a16:creationId xmlns:a16="http://schemas.microsoft.com/office/drawing/2014/main" id="{56FD9C95-0D25-CC8A-80DA-751862C70C41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796" name="Google Shape;8150;p53">
                  <a:extLst>
                    <a:ext uri="{FF2B5EF4-FFF2-40B4-BE49-F238E27FC236}">
                      <a16:creationId xmlns:a16="http://schemas.microsoft.com/office/drawing/2014/main" id="{15075A64-F7C4-BE0F-DC5B-9F75A2C45B6E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8151;p53">
                  <a:extLst>
                    <a:ext uri="{FF2B5EF4-FFF2-40B4-BE49-F238E27FC236}">
                      <a16:creationId xmlns:a16="http://schemas.microsoft.com/office/drawing/2014/main" id="{C596E534-8E8C-EF30-7588-80C1CEF50CB4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" name="Google Shape;8152;p53">
                <a:extLst>
                  <a:ext uri="{FF2B5EF4-FFF2-40B4-BE49-F238E27FC236}">
                    <a16:creationId xmlns:a16="http://schemas.microsoft.com/office/drawing/2014/main" id="{B31C0328-849E-6811-00E9-476E3F9F4296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794" name="Google Shape;8153;p53">
                  <a:extLst>
                    <a:ext uri="{FF2B5EF4-FFF2-40B4-BE49-F238E27FC236}">
                      <a16:creationId xmlns:a16="http://schemas.microsoft.com/office/drawing/2014/main" id="{45666444-E741-DE2E-BCD9-7703BE5AF01A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8154;p53">
                  <a:extLst>
                    <a:ext uri="{FF2B5EF4-FFF2-40B4-BE49-F238E27FC236}">
                      <a16:creationId xmlns:a16="http://schemas.microsoft.com/office/drawing/2014/main" id="{CB747163-9C76-5001-C1FC-1C362BBCF366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1" name="Google Shape;8155;p53">
                <a:extLst>
                  <a:ext uri="{FF2B5EF4-FFF2-40B4-BE49-F238E27FC236}">
                    <a16:creationId xmlns:a16="http://schemas.microsoft.com/office/drawing/2014/main" id="{54561C1A-4927-75BD-0CEF-E359F5F8CDC4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792" name="Google Shape;8156;p53">
                  <a:extLst>
                    <a:ext uri="{FF2B5EF4-FFF2-40B4-BE49-F238E27FC236}">
                      <a16:creationId xmlns:a16="http://schemas.microsoft.com/office/drawing/2014/main" id="{DF2BF9DF-3200-BEF5-87EC-3408E424B244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8157;p53">
                  <a:extLst>
                    <a:ext uri="{FF2B5EF4-FFF2-40B4-BE49-F238E27FC236}">
                      <a16:creationId xmlns:a16="http://schemas.microsoft.com/office/drawing/2014/main" id="{884BD5B9-1C4B-6B4E-A63D-AC2BD7E6B54C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2" name="Google Shape;8158;p53">
                <a:extLst>
                  <a:ext uri="{FF2B5EF4-FFF2-40B4-BE49-F238E27FC236}">
                    <a16:creationId xmlns:a16="http://schemas.microsoft.com/office/drawing/2014/main" id="{F313DCFC-CED8-1CEC-5036-1F5DB6751026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790" name="Google Shape;8159;p53">
                  <a:extLst>
                    <a:ext uri="{FF2B5EF4-FFF2-40B4-BE49-F238E27FC236}">
                      <a16:creationId xmlns:a16="http://schemas.microsoft.com/office/drawing/2014/main" id="{18A9D436-E8D3-9E7E-2BDF-ECAAED87F5C8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8160;p53">
                  <a:extLst>
                    <a:ext uri="{FF2B5EF4-FFF2-40B4-BE49-F238E27FC236}">
                      <a16:creationId xmlns:a16="http://schemas.microsoft.com/office/drawing/2014/main" id="{EECA9194-080B-B843-C88F-0D267567B156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3" name="Google Shape;8161;p53">
                <a:extLst>
                  <a:ext uri="{FF2B5EF4-FFF2-40B4-BE49-F238E27FC236}">
                    <a16:creationId xmlns:a16="http://schemas.microsoft.com/office/drawing/2014/main" id="{2DD3C956-5563-A8C5-D305-27516D36D445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788" name="Google Shape;8162;p53">
                  <a:extLst>
                    <a:ext uri="{FF2B5EF4-FFF2-40B4-BE49-F238E27FC236}">
                      <a16:creationId xmlns:a16="http://schemas.microsoft.com/office/drawing/2014/main" id="{A2C8075C-9EC8-4C7A-C7D7-3D98EFA0CB91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8163;p53">
                  <a:extLst>
                    <a:ext uri="{FF2B5EF4-FFF2-40B4-BE49-F238E27FC236}">
                      <a16:creationId xmlns:a16="http://schemas.microsoft.com/office/drawing/2014/main" id="{9054E3B1-F662-ADAF-DAEC-7FCC621A9990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4" name="Google Shape;8164;p53">
                <a:extLst>
                  <a:ext uri="{FF2B5EF4-FFF2-40B4-BE49-F238E27FC236}">
                    <a16:creationId xmlns:a16="http://schemas.microsoft.com/office/drawing/2014/main" id="{F38D9790-CE28-C2FC-81C2-106EAE506DBF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786" name="Google Shape;8165;p53">
                  <a:extLst>
                    <a:ext uri="{FF2B5EF4-FFF2-40B4-BE49-F238E27FC236}">
                      <a16:creationId xmlns:a16="http://schemas.microsoft.com/office/drawing/2014/main" id="{0E8A2F25-4FA1-D0E6-6193-A012958AD2FB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8166;p53">
                  <a:extLst>
                    <a:ext uri="{FF2B5EF4-FFF2-40B4-BE49-F238E27FC236}">
                      <a16:creationId xmlns:a16="http://schemas.microsoft.com/office/drawing/2014/main" id="{8F075411-1604-3FC8-7C75-FFAA9627F166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5" name="Google Shape;8167;p53">
                <a:extLst>
                  <a:ext uri="{FF2B5EF4-FFF2-40B4-BE49-F238E27FC236}">
                    <a16:creationId xmlns:a16="http://schemas.microsoft.com/office/drawing/2014/main" id="{B35CC7D0-F303-A605-296F-58D7734A2DBF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784" name="Google Shape;8168;p53">
                  <a:extLst>
                    <a:ext uri="{FF2B5EF4-FFF2-40B4-BE49-F238E27FC236}">
                      <a16:creationId xmlns:a16="http://schemas.microsoft.com/office/drawing/2014/main" id="{DD988210-BA45-1802-FD9C-F8861A2EC09F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8169;p53">
                  <a:extLst>
                    <a:ext uri="{FF2B5EF4-FFF2-40B4-BE49-F238E27FC236}">
                      <a16:creationId xmlns:a16="http://schemas.microsoft.com/office/drawing/2014/main" id="{21C8E560-342F-555C-F6C9-3195BCEDFC6A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6" name="Google Shape;8170;p53">
                <a:extLst>
                  <a:ext uri="{FF2B5EF4-FFF2-40B4-BE49-F238E27FC236}">
                    <a16:creationId xmlns:a16="http://schemas.microsoft.com/office/drawing/2014/main" id="{E3705CB6-DBC2-20E3-90C6-0475952C7C58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782" name="Google Shape;8171;p53">
                  <a:extLst>
                    <a:ext uri="{FF2B5EF4-FFF2-40B4-BE49-F238E27FC236}">
                      <a16:creationId xmlns:a16="http://schemas.microsoft.com/office/drawing/2014/main" id="{27E1B0CA-E90D-EAD9-17E6-86B343DFA9E9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8172;p53">
                  <a:extLst>
                    <a:ext uri="{FF2B5EF4-FFF2-40B4-BE49-F238E27FC236}">
                      <a16:creationId xmlns:a16="http://schemas.microsoft.com/office/drawing/2014/main" id="{DF57E968-4BB2-52C0-1E36-5F45C007BFD0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7" name="Google Shape;8173;p53">
                <a:extLst>
                  <a:ext uri="{FF2B5EF4-FFF2-40B4-BE49-F238E27FC236}">
                    <a16:creationId xmlns:a16="http://schemas.microsoft.com/office/drawing/2014/main" id="{1F6053AE-D7E7-863B-5754-E95E3103EBCD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8174;p53">
                <a:extLst>
                  <a:ext uri="{FF2B5EF4-FFF2-40B4-BE49-F238E27FC236}">
                    <a16:creationId xmlns:a16="http://schemas.microsoft.com/office/drawing/2014/main" id="{2DB15764-5F00-8FD1-F69A-5F382C119147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8175;p53">
                <a:extLst>
                  <a:ext uri="{FF2B5EF4-FFF2-40B4-BE49-F238E27FC236}">
                    <a16:creationId xmlns:a16="http://schemas.microsoft.com/office/drawing/2014/main" id="{D41EE28F-920E-CB33-4837-6ED81656964F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780" name="Google Shape;8176;p53">
                  <a:extLst>
                    <a:ext uri="{FF2B5EF4-FFF2-40B4-BE49-F238E27FC236}">
                      <a16:creationId xmlns:a16="http://schemas.microsoft.com/office/drawing/2014/main" id="{B1A6E0F6-4C91-C172-C5C7-40B7725715EF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8177;p53">
                  <a:extLst>
                    <a:ext uri="{FF2B5EF4-FFF2-40B4-BE49-F238E27FC236}">
                      <a16:creationId xmlns:a16="http://schemas.microsoft.com/office/drawing/2014/main" id="{C6513B97-C465-B31C-3B6D-0512D0852BBB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0" name="Google Shape;8178;p53">
                <a:extLst>
                  <a:ext uri="{FF2B5EF4-FFF2-40B4-BE49-F238E27FC236}">
                    <a16:creationId xmlns:a16="http://schemas.microsoft.com/office/drawing/2014/main" id="{DBC439A4-C352-5B81-3D67-955CE6B23B62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778" name="Google Shape;8179;p53">
                  <a:extLst>
                    <a:ext uri="{FF2B5EF4-FFF2-40B4-BE49-F238E27FC236}">
                      <a16:creationId xmlns:a16="http://schemas.microsoft.com/office/drawing/2014/main" id="{A921F432-AACD-8F1B-4357-92FAF0EE13FC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8180;p53">
                  <a:extLst>
                    <a:ext uri="{FF2B5EF4-FFF2-40B4-BE49-F238E27FC236}">
                      <a16:creationId xmlns:a16="http://schemas.microsoft.com/office/drawing/2014/main" id="{76CA0B14-9FC3-EF86-BCD9-D83437E9F662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1" name="Google Shape;8181;p53">
                <a:extLst>
                  <a:ext uri="{FF2B5EF4-FFF2-40B4-BE49-F238E27FC236}">
                    <a16:creationId xmlns:a16="http://schemas.microsoft.com/office/drawing/2014/main" id="{267FD39A-2032-B90F-789E-F2AC86CE355C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776" name="Google Shape;8182;p53">
                  <a:extLst>
                    <a:ext uri="{FF2B5EF4-FFF2-40B4-BE49-F238E27FC236}">
                      <a16:creationId xmlns:a16="http://schemas.microsoft.com/office/drawing/2014/main" id="{F983A01F-A670-8B43-C16F-D5A3FAA177B0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8183;p53">
                  <a:extLst>
                    <a:ext uri="{FF2B5EF4-FFF2-40B4-BE49-F238E27FC236}">
                      <a16:creationId xmlns:a16="http://schemas.microsoft.com/office/drawing/2014/main" id="{A40A0C93-1670-A69D-4E21-2483244D7986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8184;p53">
                <a:extLst>
                  <a:ext uri="{FF2B5EF4-FFF2-40B4-BE49-F238E27FC236}">
                    <a16:creationId xmlns:a16="http://schemas.microsoft.com/office/drawing/2014/main" id="{EB0546B5-D6C4-0FBC-9F67-4114ECB0CBA7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774" name="Google Shape;8185;p53">
                  <a:extLst>
                    <a:ext uri="{FF2B5EF4-FFF2-40B4-BE49-F238E27FC236}">
                      <a16:creationId xmlns:a16="http://schemas.microsoft.com/office/drawing/2014/main" id="{40609910-58C6-47AF-B286-B7298C768185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8186;p53">
                  <a:extLst>
                    <a:ext uri="{FF2B5EF4-FFF2-40B4-BE49-F238E27FC236}">
                      <a16:creationId xmlns:a16="http://schemas.microsoft.com/office/drawing/2014/main" id="{54C691E4-F4B3-CEA2-0B35-922D18F906F7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8187;p53">
                <a:extLst>
                  <a:ext uri="{FF2B5EF4-FFF2-40B4-BE49-F238E27FC236}">
                    <a16:creationId xmlns:a16="http://schemas.microsoft.com/office/drawing/2014/main" id="{6D647E5E-9426-AEDC-07B4-B4320326D35A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772" name="Google Shape;8188;p53">
                  <a:extLst>
                    <a:ext uri="{FF2B5EF4-FFF2-40B4-BE49-F238E27FC236}">
                      <a16:creationId xmlns:a16="http://schemas.microsoft.com/office/drawing/2014/main" id="{B3E3C396-B0A9-61C6-A894-A98E2C664121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8189;p53">
                  <a:extLst>
                    <a:ext uri="{FF2B5EF4-FFF2-40B4-BE49-F238E27FC236}">
                      <a16:creationId xmlns:a16="http://schemas.microsoft.com/office/drawing/2014/main" id="{C61723F8-76E6-A1A3-B8D8-07F8687290E0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8190;p53">
                <a:extLst>
                  <a:ext uri="{FF2B5EF4-FFF2-40B4-BE49-F238E27FC236}">
                    <a16:creationId xmlns:a16="http://schemas.microsoft.com/office/drawing/2014/main" id="{48D05D3A-61EE-4D32-F885-D19E8D036D96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770" name="Google Shape;8191;p53">
                  <a:extLst>
                    <a:ext uri="{FF2B5EF4-FFF2-40B4-BE49-F238E27FC236}">
                      <a16:creationId xmlns:a16="http://schemas.microsoft.com/office/drawing/2014/main" id="{856BCA31-ED47-6BFD-2117-1D4171F97216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8192;p53">
                  <a:extLst>
                    <a:ext uri="{FF2B5EF4-FFF2-40B4-BE49-F238E27FC236}">
                      <a16:creationId xmlns:a16="http://schemas.microsoft.com/office/drawing/2014/main" id="{48862681-1183-B65B-6DF7-AFE33F67A0C3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8193;p53">
                <a:extLst>
                  <a:ext uri="{FF2B5EF4-FFF2-40B4-BE49-F238E27FC236}">
                    <a16:creationId xmlns:a16="http://schemas.microsoft.com/office/drawing/2014/main" id="{68760199-6393-7896-1E47-289F6DF8CEFB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768" name="Google Shape;8194;p53">
                  <a:extLst>
                    <a:ext uri="{FF2B5EF4-FFF2-40B4-BE49-F238E27FC236}">
                      <a16:creationId xmlns:a16="http://schemas.microsoft.com/office/drawing/2014/main" id="{0E7656AE-EB2B-8256-C1F4-E12873356A03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8195;p53">
                  <a:extLst>
                    <a:ext uri="{FF2B5EF4-FFF2-40B4-BE49-F238E27FC236}">
                      <a16:creationId xmlns:a16="http://schemas.microsoft.com/office/drawing/2014/main" id="{289980F6-874C-3919-0195-6999AACE36E1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8196;p53">
                <a:extLst>
                  <a:ext uri="{FF2B5EF4-FFF2-40B4-BE49-F238E27FC236}">
                    <a16:creationId xmlns:a16="http://schemas.microsoft.com/office/drawing/2014/main" id="{7BEB8EA5-29B8-EDEE-2B19-8DECF3F46132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766" name="Google Shape;8197;p53">
                  <a:extLst>
                    <a:ext uri="{FF2B5EF4-FFF2-40B4-BE49-F238E27FC236}">
                      <a16:creationId xmlns:a16="http://schemas.microsoft.com/office/drawing/2014/main" id="{5A380909-3DF5-4CE1-950B-DAD1724B151A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8198;p53">
                  <a:extLst>
                    <a:ext uri="{FF2B5EF4-FFF2-40B4-BE49-F238E27FC236}">
                      <a16:creationId xmlns:a16="http://schemas.microsoft.com/office/drawing/2014/main" id="{7579950C-49A6-1612-D4E3-18E620D7856D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" name="Google Shape;8199;p53">
                <a:extLst>
                  <a:ext uri="{FF2B5EF4-FFF2-40B4-BE49-F238E27FC236}">
                    <a16:creationId xmlns:a16="http://schemas.microsoft.com/office/drawing/2014/main" id="{076DAF2C-70C2-5DD0-4B85-939DCD9F2185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764" name="Google Shape;8200;p53">
                  <a:extLst>
                    <a:ext uri="{FF2B5EF4-FFF2-40B4-BE49-F238E27FC236}">
                      <a16:creationId xmlns:a16="http://schemas.microsoft.com/office/drawing/2014/main" id="{CB10AA63-B8EA-ED1A-2BD5-D7D5CBABC744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8201;p53">
                  <a:extLst>
                    <a:ext uri="{FF2B5EF4-FFF2-40B4-BE49-F238E27FC236}">
                      <a16:creationId xmlns:a16="http://schemas.microsoft.com/office/drawing/2014/main" id="{4A5134AC-5DC8-6109-6A51-A3FFBC1A4F6F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8202;p53">
                <a:extLst>
                  <a:ext uri="{FF2B5EF4-FFF2-40B4-BE49-F238E27FC236}">
                    <a16:creationId xmlns:a16="http://schemas.microsoft.com/office/drawing/2014/main" id="{DB3E65D4-29CD-AC4A-20C4-B547E453F537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762" name="Google Shape;8203;p53">
                  <a:extLst>
                    <a:ext uri="{FF2B5EF4-FFF2-40B4-BE49-F238E27FC236}">
                      <a16:creationId xmlns:a16="http://schemas.microsoft.com/office/drawing/2014/main" id="{FAB20EC2-9FDB-3ABA-674A-294914ED7F08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8204;p53">
                  <a:extLst>
                    <a:ext uri="{FF2B5EF4-FFF2-40B4-BE49-F238E27FC236}">
                      <a16:creationId xmlns:a16="http://schemas.microsoft.com/office/drawing/2014/main" id="{2D221181-83EE-EA51-814D-532E916F3732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9" name="Google Shape;8205;p53">
                <a:extLst>
                  <a:ext uri="{FF2B5EF4-FFF2-40B4-BE49-F238E27FC236}">
                    <a16:creationId xmlns:a16="http://schemas.microsoft.com/office/drawing/2014/main" id="{67C31C6B-010B-7575-FA22-13337866CDE7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760" name="Google Shape;8206;p53">
                  <a:extLst>
                    <a:ext uri="{FF2B5EF4-FFF2-40B4-BE49-F238E27FC236}">
                      <a16:creationId xmlns:a16="http://schemas.microsoft.com/office/drawing/2014/main" id="{D087E99A-85E0-300C-974E-C4F91B88BD9F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8207;p53">
                  <a:extLst>
                    <a:ext uri="{FF2B5EF4-FFF2-40B4-BE49-F238E27FC236}">
                      <a16:creationId xmlns:a16="http://schemas.microsoft.com/office/drawing/2014/main" id="{6FE0EE85-874B-408D-324F-654D1DEF9EF2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0" name="Google Shape;8208;p53">
                <a:extLst>
                  <a:ext uri="{FF2B5EF4-FFF2-40B4-BE49-F238E27FC236}">
                    <a16:creationId xmlns:a16="http://schemas.microsoft.com/office/drawing/2014/main" id="{06C1291B-0377-5258-4CA8-DF737D11C116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758" name="Google Shape;8209;p53">
                  <a:extLst>
                    <a:ext uri="{FF2B5EF4-FFF2-40B4-BE49-F238E27FC236}">
                      <a16:creationId xmlns:a16="http://schemas.microsoft.com/office/drawing/2014/main" id="{1DDC42FD-40E3-ACBA-52BE-F5BD21EC1CDB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8210;p53">
                  <a:extLst>
                    <a:ext uri="{FF2B5EF4-FFF2-40B4-BE49-F238E27FC236}">
                      <a16:creationId xmlns:a16="http://schemas.microsoft.com/office/drawing/2014/main" id="{0B80AA05-5A6E-5751-54D4-309446E0DA18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" name="Google Shape;8211;p53">
                <a:extLst>
                  <a:ext uri="{FF2B5EF4-FFF2-40B4-BE49-F238E27FC236}">
                    <a16:creationId xmlns:a16="http://schemas.microsoft.com/office/drawing/2014/main" id="{A1DCC599-1721-5157-A1EE-395222341968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756" name="Google Shape;8212;p53">
                  <a:extLst>
                    <a:ext uri="{FF2B5EF4-FFF2-40B4-BE49-F238E27FC236}">
                      <a16:creationId xmlns:a16="http://schemas.microsoft.com/office/drawing/2014/main" id="{C857E9E0-D3CE-3654-9000-F1256DA5AA6C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8213;p53">
                  <a:extLst>
                    <a:ext uri="{FF2B5EF4-FFF2-40B4-BE49-F238E27FC236}">
                      <a16:creationId xmlns:a16="http://schemas.microsoft.com/office/drawing/2014/main" id="{1AB7D8E2-AA50-0C6F-E14A-A177BF8067A1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2" name="Google Shape;8214;p53">
                <a:extLst>
                  <a:ext uri="{FF2B5EF4-FFF2-40B4-BE49-F238E27FC236}">
                    <a16:creationId xmlns:a16="http://schemas.microsoft.com/office/drawing/2014/main" id="{4D52863B-5F10-3089-63F9-B1CEDB2B5159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754" name="Google Shape;8215;p53">
                  <a:extLst>
                    <a:ext uri="{FF2B5EF4-FFF2-40B4-BE49-F238E27FC236}">
                      <a16:creationId xmlns:a16="http://schemas.microsoft.com/office/drawing/2014/main" id="{64591246-C1EB-F5D8-BEE1-936C9DDCAE1D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8216;p53">
                  <a:extLst>
                    <a:ext uri="{FF2B5EF4-FFF2-40B4-BE49-F238E27FC236}">
                      <a16:creationId xmlns:a16="http://schemas.microsoft.com/office/drawing/2014/main" id="{0208E656-0872-3BF8-D727-88E820C5C153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3" name="Google Shape;8217;p53">
                <a:extLst>
                  <a:ext uri="{FF2B5EF4-FFF2-40B4-BE49-F238E27FC236}">
                    <a16:creationId xmlns:a16="http://schemas.microsoft.com/office/drawing/2014/main" id="{51805F45-7198-5656-A343-3CB33E38D814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752" name="Google Shape;8218;p53">
                  <a:extLst>
                    <a:ext uri="{FF2B5EF4-FFF2-40B4-BE49-F238E27FC236}">
                      <a16:creationId xmlns:a16="http://schemas.microsoft.com/office/drawing/2014/main" id="{09583FC2-6D30-D04B-76D2-C12549E56C70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8219;p53">
                  <a:extLst>
                    <a:ext uri="{FF2B5EF4-FFF2-40B4-BE49-F238E27FC236}">
                      <a16:creationId xmlns:a16="http://schemas.microsoft.com/office/drawing/2014/main" id="{10729EAA-E4FF-F5DF-032D-E5FC15798FA9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4" name="Google Shape;8220;p53">
                <a:extLst>
                  <a:ext uri="{FF2B5EF4-FFF2-40B4-BE49-F238E27FC236}">
                    <a16:creationId xmlns:a16="http://schemas.microsoft.com/office/drawing/2014/main" id="{EA481198-5953-D882-EC26-96FE3DC4BA3C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750" name="Google Shape;8221;p53">
                  <a:extLst>
                    <a:ext uri="{FF2B5EF4-FFF2-40B4-BE49-F238E27FC236}">
                      <a16:creationId xmlns:a16="http://schemas.microsoft.com/office/drawing/2014/main" id="{ED33E401-4138-D470-4BE9-68F60A80B938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8222;p53">
                  <a:extLst>
                    <a:ext uri="{FF2B5EF4-FFF2-40B4-BE49-F238E27FC236}">
                      <a16:creationId xmlns:a16="http://schemas.microsoft.com/office/drawing/2014/main" id="{DA626C42-9E04-3480-D46D-89BC22D1DA05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5" name="Google Shape;8223;p53">
                <a:extLst>
                  <a:ext uri="{FF2B5EF4-FFF2-40B4-BE49-F238E27FC236}">
                    <a16:creationId xmlns:a16="http://schemas.microsoft.com/office/drawing/2014/main" id="{448331F5-3540-5B13-E959-6C00A3E36AE8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748" name="Google Shape;8224;p53">
                  <a:extLst>
                    <a:ext uri="{FF2B5EF4-FFF2-40B4-BE49-F238E27FC236}">
                      <a16:creationId xmlns:a16="http://schemas.microsoft.com/office/drawing/2014/main" id="{3A540722-39C7-6BB0-B4D1-B5313E88A6D7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8225;p53">
                  <a:extLst>
                    <a:ext uri="{FF2B5EF4-FFF2-40B4-BE49-F238E27FC236}">
                      <a16:creationId xmlns:a16="http://schemas.microsoft.com/office/drawing/2014/main" id="{60502500-5C46-317A-4571-2A8A527E265A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" name="Google Shape;8226;p53">
                <a:extLst>
                  <a:ext uri="{FF2B5EF4-FFF2-40B4-BE49-F238E27FC236}">
                    <a16:creationId xmlns:a16="http://schemas.microsoft.com/office/drawing/2014/main" id="{A86ED44D-8268-9C87-0CE8-DF776ACA7E77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746" name="Google Shape;8227;p53">
                  <a:extLst>
                    <a:ext uri="{FF2B5EF4-FFF2-40B4-BE49-F238E27FC236}">
                      <a16:creationId xmlns:a16="http://schemas.microsoft.com/office/drawing/2014/main" id="{A452032E-52C0-E562-AF18-1EBB9BD0C547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8228;p53">
                  <a:extLst>
                    <a:ext uri="{FF2B5EF4-FFF2-40B4-BE49-F238E27FC236}">
                      <a16:creationId xmlns:a16="http://schemas.microsoft.com/office/drawing/2014/main" id="{EAEC46A9-8FAE-081C-DE1B-D0BA05D63E2E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7" name="Google Shape;8229;p53">
                <a:extLst>
                  <a:ext uri="{FF2B5EF4-FFF2-40B4-BE49-F238E27FC236}">
                    <a16:creationId xmlns:a16="http://schemas.microsoft.com/office/drawing/2014/main" id="{A7A9324B-411A-DC85-ECCD-3604D511DD5A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744" name="Google Shape;8230;p53">
                  <a:extLst>
                    <a:ext uri="{FF2B5EF4-FFF2-40B4-BE49-F238E27FC236}">
                      <a16:creationId xmlns:a16="http://schemas.microsoft.com/office/drawing/2014/main" id="{3A788E8D-8135-8450-12DB-D7AC5A9FE227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8231;p53">
                  <a:extLst>
                    <a:ext uri="{FF2B5EF4-FFF2-40B4-BE49-F238E27FC236}">
                      <a16:creationId xmlns:a16="http://schemas.microsoft.com/office/drawing/2014/main" id="{8497FD59-5D7C-85BE-DCAA-16C499CB7F4F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8" name="Google Shape;8232;p53">
                <a:extLst>
                  <a:ext uri="{FF2B5EF4-FFF2-40B4-BE49-F238E27FC236}">
                    <a16:creationId xmlns:a16="http://schemas.microsoft.com/office/drawing/2014/main" id="{3B6C8FC0-AA00-1A3D-DF4C-D18CD817D70A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742" name="Google Shape;8233;p53">
                  <a:extLst>
                    <a:ext uri="{FF2B5EF4-FFF2-40B4-BE49-F238E27FC236}">
                      <a16:creationId xmlns:a16="http://schemas.microsoft.com/office/drawing/2014/main" id="{337254F9-6581-ADCF-94DA-093082E3CE3E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8234;p53">
                  <a:extLst>
                    <a:ext uri="{FF2B5EF4-FFF2-40B4-BE49-F238E27FC236}">
                      <a16:creationId xmlns:a16="http://schemas.microsoft.com/office/drawing/2014/main" id="{104A9CFF-CF9F-7B92-C239-0F12CB39503B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9" name="Google Shape;8235;p53">
                <a:extLst>
                  <a:ext uri="{FF2B5EF4-FFF2-40B4-BE49-F238E27FC236}">
                    <a16:creationId xmlns:a16="http://schemas.microsoft.com/office/drawing/2014/main" id="{C9A089C1-86F2-CC87-71A8-FA99F432C90F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740" name="Google Shape;8236;p53">
                  <a:extLst>
                    <a:ext uri="{FF2B5EF4-FFF2-40B4-BE49-F238E27FC236}">
                      <a16:creationId xmlns:a16="http://schemas.microsoft.com/office/drawing/2014/main" id="{AC477EFC-245D-7BF2-9945-3D9B27E4F7C6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8237;p53">
                  <a:extLst>
                    <a:ext uri="{FF2B5EF4-FFF2-40B4-BE49-F238E27FC236}">
                      <a16:creationId xmlns:a16="http://schemas.microsoft.com/office/drawing/2014/main" id="{F79812E7-17F3-912C-94D8-97E937B1EDA3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0" name="Google Shape;8238;p53">
                <a:extLst>
                  <a:ext uri="{FF2B5EF4-FFF2-40B4-BE49-F238E27FC236}">
                    <a16:creationId xmlns:a16="http://schemas.microsoft.com/office/drawing/2014/main" id="{2975ACB0-8766-DB18-6CD3-CA52008FD285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738" name="Google Shape;8239;p53">
                  <a:extLst>
                    <a:ext uri="{FF2B5EF4-FFF2-40B4-BE49-F238E27FC236}">
                      <a16:creationId xmlns:a16="http://schemas.microsoft.com/office/drawing/2014/main" id="{C4CFA229-3BE6-5EAF-473F-E6ABA4E1B4D8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8240;p53">
                  <a:extLst>
                    <a:ext uri="{FF2B5EF4-FFF2-40B4-BE49-F238E27FC236}">
                      <a16:creationId xmlns:a16="http://schemas.microsoft.com/office/drawing/2014/main" id="{92EA856E-8486-0A69-0848-475F89CCB4F1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1" name="Google Shape;8241;p53">
                <a:extLst>
                  <a:ext uri="{FF2B5EF4-FFF2-40B4-BE49-F238E27FC236}">
                    <a16:creationId xmlns:a16="http://schemas.microsoft.com/office/drawing/2014/main" id="{1747D5C3-78BC-EC72-3B26-E3023F258723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736" name="Google Shape;8242;p53">
                  <a:extLst>
                    <a:ext uri="{FF2B5EF4-FFF2-40B4-BE49-F238E27FC236}">
                      <a16:creationId xmlns:a16="http://schemas.microsoft.com/office/drawing/2014/main" id="{5F8FCAAE-4C17-BB31-98FA-A9A70FCEB457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8243;p53">
                  <a:extLst>
                    <a:ext uri="{FF2B5EF4-FFF2-40B4-BE49-F238E27FC236}">
                      <a16:creationId xmlns:a16="http://schemas.microsoft.com/office/drawing/2014/main" id="{33A4EBC7-8A1A-3E06-CA7A-000E67C88D03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2" name="Google Shape;8244;p53">
                <a:extLst>
                  <a:ext uri="{FF2B5EF4-FFF2-40B4-BE49-F238E27FC236}">
                    <a16:creationId xmlns:a16="http://schemas.microsoft.com/office/drawing/2014/main" id="{6048134C-24C4-7696-5277-1C63AB474E70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734" name="Google Shape;8245;p53">
                  <a:extLst>
                    <a:ext uri="{FF2B5EF4-FFF2-40B4-BE49-F238E27FC236}">
                      <a16:creationId xmlns:a16="http://schemas.microsoft.com/office/drawing/2014/main" id="{09AFA8D4-12E9-6517-67BF-10FA1D15D8B4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8246;p53">
                  <a:extLst>
                    <a:ext uri="{FF2B5EF4-FFF2-40B4-BE49-F238E27FC236}">
                      <a16:creationId xmlns:a16="http://schemas.microsoft.com/office/drawing/2014/main" id="{609945BB-EA87-2D65-54B0-74539AC26DEA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3" name="Google Shape;8247;p53">
                <a:extLst>
                  <a:ext uri="{FF2B5EF4-FFF2-40B4-BE49-F238E27FC236}">
                    <a16:creationId xmlns:a16="http://schemas.microsoft.com/office/drawing/2014/main" id="{FA54FBCA-FE84-52B3-873F-D6404C7A5A19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8248;p53">
                <a:extLst>
                  <a:ext uri="{FF2B5EF4-FFF2-40B4-BE49-F238E27FC236}">
                    <a16:creationId xmlns:a16="http://schemas.microsoft.com/office/drawing/2014/main" id="{F28C2CCF-7EC7-C521-9BB7-A880D26BA15C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5" name="Google Shape;8249;p53">
                <a:extLst>
                  <a:ext uri="{FF2B5EF4-FFF2-40B4-BE49-F238E27FC236}">
                    <a16:creationId xmlns:a16="http://schemas.microsoft.com/office/drawing/2014/main" id="{2C74A055-3C5F-C37D-070A-BA9DAB9D4797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732" name="Google Shape;8250;p53">
                  <a:extLst>
                    <a:ext uri="{FF2B5EF4-FFF2-40B4-BE49-F238E27FC236}">
                      <a16:creationId xmlns:a16="http://schemas.microsoft.com/office/drawing/2014/main" id="{7D92EC27-F797-9AB4-682F-7FB03C9D7224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8251;p53">
                  <a:extLst>
                    <a:ext uri="{FF2B5EF4-FFF2-40B4-BE49-F238E27FC236}">
                      <a16:creationId xmlns:a16="http://schemas.microsoft.com/office/drawing/2014/main" id="{8A6682BD-BB53-A511-3653-3CA2B2A92E61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8252;p53">
                <a:extLst>
                  <a:ext uri="{FF2B5EF4-FFF2-40B4-BE49-F238E27FC236}">
                    <a16:creationId xmlns:a16="http://schemas.microsoft.com/office/drawing/2014/main" id="{A4F95E10-1395-4640-E548-7101DC70F4C2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730" name="Google Shape;8253;p53">
                  <a:extLst>
                    <a:ext uri="{FF2B5EF4-FFF2-40B4-BE49-F238E27FC236}">
                      <a16:creationId xmlns:a16="http://schemas.microsoft.com/office/drawing/2014/main" id="{E25F9F02-E742-B71B-3933-EE0A12466629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8254;p53">
                  <a:extLst>
                    <a:ext uri="{FF2B5EF4-FFF2-40B4-BE49-F238E27FC236}">
                      <a16:creationId xmlns:a16="http://schemas.microsoft.com/office/drawing/2014/main" id="{6A362B09-BC06-99E4-E2BD-AB5E13E15B2D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7" name="Google Shape;8255;p53">
                <a:extLst>
                  <a:ext uri="{FF2B5EF4-FFF2-40B4-BE49-F238E27FC236}">
                    <a16:creationId xmlns:a16="http://schemas.microsoft.com/office/drawing/2014/main" id="{1BD08B5B-E865-7E0B-4665-870D6F9BD234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728" name="Google Shape;8256;p53">
                  <a:extLst>
                    <a:ext uri="{FF2B5EF4-FFF2-40B4-BE49-F238E27FC236}">
                      <a16:creationId xmlns:a16="http://schemas.microsoft.com/office/drawing/2014/main" id="{CA3616A8-2734-0E24-CAC3-63E7055FD193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8257;p53">
                  <a:extLst>
                    <a:ext uri="{FF2B5EF4-FFF2-40B4-BE49-F238E27FC236}">
                      <a16:creationId xmlns:a16="http://schemas.microsoft.com/office/drawing/2014/main" id="{499D6EB4-9C79-B58F-EEB2-AB9CB8D209C2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" name="Google Shape;8258;p53">
              <a:extLst>
                <a:ext uri="{FF2B5EF4-FFF2-40B4-BE49-F238E27FC236}">
                  <a16:creationId xmlns:a16="http://schemas.microsoft.com/office/drawing/2014/main" id="{7FE50638-B1A9-206E-D46E-93E060BE0431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2" name="Google Shape;8259;p53">
                <a:extLst>
                  <a:ext uri="{FF2B5EF4-FFF2-40B4-BE49-F238E27FC236}">
                    <a16:creationId xmlns:a16="http://schemas.microsoft.com/office/drawing/2014/main" id="{FDA0D4F7-17D1-8375-ED1A-715F2C9FDB81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559" name="Google Shape;8260;p53">
                  <a:extLst>
                    <a:ext uri="{FF2B5EF4-FFF2-40B4-BE49-F238E27FC236}">
                      <a16:creationId xmlns:a16="http://schemas.microsoft.com/office/drawing/2014/main" id="{9024019E-4572-9E5F-98B6-0479A8102584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8261;p53">
                  <a:extLst>
                    <a:ext uri="{FF2B5EF4-FFF2-40B4-BE49-F238E27FC236}">
                      <a16:creationId xmlns:a16="http://schemas.microsoft.com/office/drawing/2014/main" id="{4E6C0DA8-A526-384F-677A-1B7CDAF65907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8262;p53">
                  <a:extLst>
                    <a:ext uri="{FF2B5EF4-FFF2-40B4-BE49-F238E27FC236}">
                      <a16:creationId xmlns:a16="http://schemas.microsoft.com/office/drawing/2014/main" id="{D216965F-B1CE-F303-52E4-F8E1EFCCC11C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8263;p53">
                  <a:extLst>
                    <a:ext uri="{FF2B5EF4-FFF2-40B4-BE49-F238E27FC236}">
                      <a16:creationId xmlns:a16="http://schemas.microsoft.com/office/drawing/2014/main" id="{FB67E345-4EAB-D2C7-909A-C0BFCB4FE89E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8264;p53">
                  <a:extLst>
                    <a:ext uri="{FF2B5EF4-FFF2-40B4-BE49-F238E27FC236}">
                      <a16:creationId xmlns:a16="http://schemas.microsoft.com/office/drawing/2014/main" id="{CEA193BE-6F43-27E5-F7A8-C70E49CF3874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8265;p53">
                  <a:extLst>
                    <a:ext uri="{FF2B5EF4-FFF2-40B4-BE49-F238E27FC236}">
                      <a16:creationId xmlns:a16="http://schemas.microsoft.com/office/drawing/2014/main" id="{553982C0-B314-BD68-16FC-F82FE782C391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8266;p53">
                  <a:extLst>
                    <a:ext uri="{FF2B5EF4-FFF2-40B4-BE49-F238E27FC236}">
                      <a16:creationId xmlns:a16="http://schemas.microsoft.com/office/drawing/2014/main" id="{7CAB1CC9-4846-DEC3-8B51-5A6A3BEDF1C0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8267;p53">
                  <a:extLst>
                    <a:ext uri="{FF2B5EF4-FFF2-40B4-BE49-F238E27FC236}">
                      <a16:creationId xmlns:a16="http://schemas.microsoft.com/office/drawing/2014/main" id="{CFB70EFF-888C-3BB0-9A95-1FE4978AF5F7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8268;p53">
                  <a:extLst>
                    <a:ext uri="{FF2B5EF4-FFF2-40B4-BE49-F238E27FC236}">
                      <a16:creationId xmlns:a16="http://schemas.microsoft.com/office/drawing/2014/main" id="{DB69FF96-2A2A-4113-144B-9F44F51E4A40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8269;p53">
                  <a:extLst>
                    <a:ext uri="{FF2B5EF4-FFF2-40B4-BE49-F238E27FC236}">
                      <a16:creationId xmlns:a16="http://schemas.microsoft.com/office/drawing/2014/main" id="{28CE2C94-527B-C2AE-594B-5DE930B1572B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8270;p53">
                  <a:extLst>
                    <a:ext uri="{FF2B5EF4-FFF2-40B4-BE49-F238E27FC236}">
                      <a16:creationId xmlns:a16="http://schemas.microsoft.com/office/drawing/2014/main" id="{F71EEFDB-7BAE-1D57-7B62-B07687A11A21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8271;p53">
                  <a:extLst>
                    <a:ext uri="{FF2B5EF4-FFF2-40B4-BE49-F238E27FC236}">
                      <a16:creationId xmlns:a16="http://schemas.microsoft.com/office/drawing/2014/main" id="{953465E7-425F-6915-187F-D04F755C98A1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8272;p53">
                  <a:extLst>
                    <a:ext uri="{FF2B5EF4-FFF2-40B4-BE49-F238E27FC236}">
                      <a16:creationId xmlns:a16="http://schemas.microsoft.com/office/drawing/2014/main" id="{3F5A7EBE-2023-D1B1-72B4-856EFE018457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8273;p53">
                  <a:extLst>
                    <a:ext uri="{FF2B5EF4-FFF2-40B4-BE49-F238E27FC236}">
                      <a16:creationId xmlns:a16="http://schemas.microsoft.com/office/drawing/2014/main" id="{8503B3A9-F982-C652-0C81-974DE929201F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8274;p53">
                  <a:extLst>
                    <a:ext uri="{FF2B5EF4-FFF2-40B4-BE49-F238E27FC236}">
                      <a16:creationId xmlns:a16="http://schemas.microsoft.com/office/drawing/2014/main" id="{A6AF1563-FB6D-1AC6-1503-3D9E777A115E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8275;p53">
                  <a:extLst>
                    <a:ext uri="{FF2B5EF4-FFF2-40B4-BE49-F238E27FC236}">
                      <a16:creationId xmlns:a16="http://schemas.microsoft.com/office/drawing/2014/main" id="{26B7B9EE-8082-9833-3E4B-FB64E1EDEBD3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8276;p53">
                  <a:extLst>
                    <a:ext uri="{FF2B5EF4-FFF2-40B4-BE49-F238E27FC236}">
                      <a16:creationId xmlns:a16="http://schemas.microsoft.com/office/drawing/2014/main" id="{4DE43AD6-D76E-3DDD-D16D-47A7696F5B49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8277;p53">
                  <a:extLst>
                    <a:ext uri="{FF2B5EF4-FFF2-40B4-BE49-F238E27FC236}">
                      <a16:creationId xmlns:a16="http://schemas.microsoft.com/office/drawing/2014/main" id="{CD15E141-E85D-FE66-5F32-9BE47607D76B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8278;p53">
                  <a:extLst>
                    <a:ext uri="{FF2B5EF4-FFF2-40B4-BE49-F238E27FC236}">
                      <a16:creationId xmlns:a16="http://schemas.microsoft.com/office/drawing/2014/main" id="{FBDA96B3-5ECD-BF7E-BF05-BE8B86265716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8279;p53">
                  <a:extLst>
                    <a:ext uri="{FF2B5EF4-FFF2-40B4-BE49-F238E27FC236}">
                      <a16:creationId xmlns:a16="http://schemas.microsoft.com/office/drawing/2014/main" id="{C393C317-0495-ACB6-E3AD-B32D5A44D925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8280;p53">
                  <a:extLst>
                    <a:ext uri="{FF2B5EF4-FFF2-40B4-BE49-F238E27FC236}">
                      <a16:creationId xmlns:a16="http://schemas.microsoft.com/office/drawing/2014/main" id="{5273D34F-D917-A5BE-6280-1A893A14C27D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8281;p53">
                  <a:extLst>
                    <a:ext uri="{FF2B5EF4-FFF2-40B4-BE49-F238E27FC236}">
                      <a16:creationId xmlns:a16="http://schemas.microsoft.com/office/drawing/2014/main" id="{4C33DD6D-EB8E-5B05-C975-2AB4CEBB2267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8282;p53">
                  <a:extLst>
                    <a:ext uri="{FF2B5EF4-FFF2-40B4-BE49-F238E27FC236}">
                      <a16:creationId xmlns:a16="http://schemas.microsoft.com/office/drawing/2014/main" id="{1F06F2A4-6E1D-78F4-26F6-515E39413000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8283;p53">
                  <a:extLst>
                    <a:ext uri="{FF2B5EF4-FFF2-40B4-BE49-F238E27FC236}">
                      <a16:creationId xmlns:a16="http://schemas.microsoft.com/office/drawing/2014/main" id="{DD6BF8FA-77CF-CAAB-37F7-EB27C322B3A1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8284;p53">
                  <a:extLst>
                    <a:ext uri="{FF2B5EF4-FFF2-40B4-BE49-F238E27FC236}">
                      <a16:creationId xmlns:a16="http://schemas.microsoft.com/office/drawing/2014/main" id="{D7B34A6D-F50F-5953-407E-3FD5AA60B023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8285;p53">
                  <a:extLst>
                    <a:ext uri="{FF2B5EF4-FFF2-40B4-BE49-F238E27FC236}">
                      <a16:creationId xmlns:a16="http://schemas.microsoft.com/office/drawing/2014/main" id="{CF5DB664-734E-5BB6-8DC6-0B77F94F3D78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8286;p53">
                  <a:extLst>
                    <a:ext uri="{FF2B5EF4-FFF2-40B4-BE49-F238E27FC236}">
                      <a16:creationId xmlns:a16="http://schemas.microsoft.com/office/drawing/2014/main" id="{3D64B189-CF32-CFBE-ADD8-ACDF55D765B8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8287;p53">
                  <a:extLst>
                    <a:ext uri="{FF2B5EF4-FFF2-40B4-BE49-F238E27FC236}">
                      <a16:creationId xmlns:a16="http://schemas.microsoft.com/office/drawing/2014/main" id="{17C559F0-308B-6A8E-E690-1B9EBDCE7DDC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8288;p53">
                  <a:extLst>
                    <a:ext uri="{FF2B5EF4-FFF2-40B4-BE49-F238E27FC236}">
                      <a16:creationId xmlns:a16="http://schemas.microsoft.com/office/drawing/2014/main" id="{D74BF77A-1CAC-69D0-6127-3CAFC85D7090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8289;p53">
                  <a:extLst>
                    <a:ext uri="{FF2B5EF4-FFF2-40B4-BE49-F238E27FC236}">
                      <a16:creationId xmlns:a16="http://schemas.microsoft.com/office/drawing/2014/main" id="{0427D0E8-2BC0-F7DE-6A31-84957F82F42B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8290;p53">
                  <a:extLst>
                    <a:ext uri="{FF2B5EF4-FFF2-40B4-BE49-F238E27FC236}">
                      <a16:creationId xmlns:a16="http://schemas.microsoft.com/office/drawing/2014/main" id="{CF5E3FE4-0340-AB37-692C-BEB3E4316503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8291;p53">
                  <a:extLst>
                    <a:ext uri="{FF2B5EF4-FFF2-40B4-BE49-F238E27FC236}">
                      <a16:creationId xmlns:a16="http://schemas.microsoft.com/office/drawing/2014/main" id="{4C3C0660-BF20-D770-8EAC-6028D635D7A6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8292;p53">
                  <a:extLst>
                    <a:ext uri="{FF2B5EF4-FFF2-40B4-BE49-F238E27FC236}">
                      <a16:creationId xmlns:a16="http://schemas.microsoft.com/office/drawing/2014/main" id="{63DD0119-35FB-2874-D322-CFAD6FF775A1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8293;p53">
                  <a:extLst>
                    <a:ext uri="{FF2B5EF4-FFF2-40B4-BE49-F238E27FC236}">
                      <a16:creationId xmlns:a16="http://schemas.microsoft.com/office/drawing/2014/main" id="{C875DE38-77B1-3E8C-5667-36F8706BE1EA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8294;p53">
                  <a:extLst>
                    <a:ext uri="{FF2B5EF4-FFF2-40B4-BE49-F238E27FC236}">
                      <a16:creationId xmlns:a16="http://schemas.microsoft.com/office/drawing/2014/main" id="{6AE57B4B-54EA-59CA-732D-109C1864EB65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8295;p53">
                  <a:extLst>
                    <a:ext uri="{FF2B5EF4-FFF2-40B4-BE49-F238E27FC236}">
                      <a16:creationId xmlns:a16="http://schemas.microsoft.com/office/drawing/2014/main" id="{FEC7FBAC-8241-7792-ED3A-757A5815A401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8296;p53">
                  <a:extLst>
                    <a:ext uri="{FF2B5EF4-FFF2-40B4-BE49-F238E27FC236}">
                      <a16:creationId xmlns:a16="http://schemas.microsoft.com/office/drawing/2014/main" id="{4C9C9D3D-318A-08C3-31CF-7FACA9AA8D9B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8297;p53">
                  <a:extLst>
                    <a:ext uri="{FF2B5EF4-FFF2-40B4-BE49-F238E27FC236}">
                      <a16:creationId xmlns:a16="http://schemas.microsoft.com/office/drawing/2014/main" id="{CD102245-DB27-593F-F1B8-0C34DA60A356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8298;p53">
                  <a:extLst>
                    <a:ext uri="{FF2B5EF4-FFF2-40B4-BE49-F238E27FC236}">
                      <a16:creationId xmlns:a16="http://schemas.microsoft.com/office/drawing/2014/main" id="{12507E98-E72F-01A1-169E-8E31E0AC44FF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8299;p53">
                  <a:extLst>
                    <a:ext uri="{FF2B5EF4-FFF2-40B4-BE49-F238E27FC236}">
                      <a16:creationId xmlns:a16="http://schemas.microsoft.com/office/drawing/2014/main" id="{A831B371-7757-8D16-421A-A424BC1C1C2B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8300;p53">
                  <a:extLst>
                    <a:ext uri="{FF2B5EF4-FFF2-40B4-BE49-F238E27FC236}">
                      <a16:creationId xmlns:a16="http://schemas.microsoft.com/office/drawing/2014/main" id="{41A7A71F-E1F6-3187-9AA0-018CD99912FF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8301;p53">
                  <a:extLst>
                    <a:ext uri="{FF2B5EF4-FFF2-40B4-BE49-F238E27FC236}">
                      <a16:creationId xmlns:a16="http://schemas.microsoft.com/office/drawing/2014/main" id="{AB190692-EBD7-C7DD-793A-9EF8906BB9C0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8302;p53">
                  <a:extLst>
                    <a:ext uri="{FF2B5EF4-FFF2-40B4-BE49-F238E27FC236}">
                      <a16:creationId xmlns:a16="http://schemas.microsoft.com/office/drawing/2014/main" id="{C9D14BC8-1D0F-3923-EC30-7B1D800D625D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8303;p53">
                  <a:extLst>
                    <a:ext uri="{FF2B5EF4-FFF2-40B4-BE49-F238E27FC236}">
                      <a16:creationId xmlns:a16="http://schemas.microsoft.com/office/drawing/2014/main" id="{8B4C6F2E-7ED4-3D20-AE69-FCA735CAE01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8304;p53">
                  <a:extLst>
                    <a:ext uri="{FF2B5EF4-FFF2-40B4-BE49-F238E27FC236}">
                      <a16:creationId xmlns:a16="http://schemas.microsoft.com/office/drawing/2014/main" id="{FC3D8E6D-083C-3EE6-0FDE-B8FA3731B411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8305;p53">
                  <a:extLst>
                    <a:ext uri="{FF2B5EF4-FFF2-40B4-BE49-F238E27FC236}">
                      <a16:creationId xmlns:a16="http://schemas.microsoft.com/office/drawing/2014/main" id="{2C67981E-23E8-9BAA-CC40-8CEDFD992F5F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8306;p53">
                  <a:extLst>
                    <a:ext uri="{FF2B5EF4-FFF2-40B4-BE49-F238E27FC236}">
                      <a16:creationId xmlns:a16="http://schemas.microsoft.com/office/drawing/2014/main" id="{8C77839E-5369-0D36-A46B-77CDE1B3F4CC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8307;p53">
                  <a:extLst>
                    <a:ext uri="{FF2B5EF4-FFF2-40B4-BE49-F238E27FC236}">
                      <a16:creationId xmlns:a16="http://schemas.microsoft.com/office/drawing/2014/main" id="{ED49AA28-68A9-211F-68B1-D92015E4FCAA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8308;p53">
                  <a:extLst>
                    <a:ext uri="{FF2B5EF4-FFF2-40B4-BE49-F238E27FC236}">
                      <a16:creationId xmlns:a16="http://schemas.microsoft.com/office/drawing/2014/main" id="{375112C3-A57B-C7E7-64AB-F065560D445A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8309;p53">
                  <a:extLst>
                    <a:ext uri="{FF2B5EF4-FFF2-40B4-BE49-F238E27FC236}">
                      <a16:creationId xmlns:a16="http://schemas.microsoft.com/office/drawing/2014/main" id="{9C614ABA-8042-7EF0-E6A3-7B205EB5F6EA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8310;p53">
                  <a:extLst>
                    <a:ext uri="{FF2B5EF4-FFF2-40B4-BE49-F238E27FC236}">
                      <a16:creationId xmlns:a16="http://schemas.microsoft.com/office/drawing/2014/main" id="{BE4AD502-A6F5-71BB-8FF3-117BA92B94E6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8311;p53">
                  <a:extLst>
                    <a:ext uri="{FF2B5EF4-FFF2-40B4-BE49-F238E27FC236}">
                      <a16:creationId xmlns:a16="http://schemas.microsoft.com/office/drawing/2014/main" id="{39ED92A3-A981-B889-F0DB-1A1507CB40B5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8312;p53">
                  <a:extLst>
                    <a:ext uri="{FF2B5EF4-FFF2-40B4-BE49-F238E27FC236}">
                      <a16:creationId xmlns:a16="http://schemas.microsoft.com/office/drawing/2014/main" id="{2AE8A249-FE52-5849-C30A-A5AEF3BE44C8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8313;p53">
                  <a:extLst>
                    <a:ext uri="{FF2B5EF4-FFF2-40B4-BE49-F238E27FC236}">
                      <a16:creationId xmlns:a16="http://schemas.microsoft.com/office/drawing/2014/main" id="{A909FB64-3690-815F-9B7C-4029C7C65C54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8314;p53">
                  <a:extLst>
                    <a:ext uri="{FF2B5EF4-FFF2-40B4-BE49-F238E27FC236}">
                      <a16:creationId xmlns:a16="http://schemas.microsoft.com/office/drawing/2014/main" id="{9D6B5646-1FDE-29EA-5BDC-6521FB4ABECA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8315;p53">
                  <a:extLst>
                    <a:ext uri="{FF2B5EF4-FFF2-40B4-BE49-F238E27FC236}">
                      <a16:creationId xmlns:a16="http://schemas.microsoft.com/office/drawing/2014/main" id="{3E146A28-62BB-AF53-B9E5-EA4464147F96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chemeClr val="bg1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8316;p53">
                <a:extLst>
                  <a:ext uri="{FF2B5EF4-FFF2-40B4-BE49-F238E27FC236}">
                    <a16:creationId xmlns:a16="http://schemas.microsoft.com/office/drawing/2014/main" id="{9378262F-7C44-8064-F90C-841F6BB4EFAF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557" name="Google Shape;8317;p53">
                  <a:extLst>
                    <a:ext uri="{FF2B5EF4-FFF2-40B4-BE49-F238E27FC236}">
                      <a16:creationId xmlns:a16="http://schemas.microsoft.com/office/drawing/2014/main" id="{FA1237F2-AD76-39DF-846B-3A60663042CD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8318;p53">
                  <a:extLst>
                    <a:ext uri="{FF2B5EF4-FFF2-40B4-BE49-F238E27FC236}">
                      <a16:creationId xmlns:a16="http://schemas.microsoft.com/office/drawing/2014/main" id="{664B3812-D1B7-AF3A-B4E6-EA41B1B71C17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8319;p53">
                <a:extLst>
                  <a:ext uri="{FF2B5EF4-FFF2-40B4-BE49-F238E27FC236}">
                    <a16:creationId xmlns:a16="http://schemas.microsoft.com/office/drawing/2014/main" id="{A0FC4BF7-F412-014E-00A0-A0B5B0EAA94F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555" name="Google Shape;8320;p53">
                  <a:extLst>
                    <a:ext uri="{FF2B5EF4-FFF2-40B4-BE49-F238E27FC236}">
                      <a16:creationId xmlns:a16="http://schemas.microsoft.com/office/drawing/2014/main" id="{E70A699C-B186-95F1-040A-A5C955D299E0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8321;p53">
                  <a:extLst>
                    <a:ext uri="{FF2B5EF4-FFF2-40B4-BE49-F238E27FC236}">
                      <a16:creationId xmlns:a16="http://schemas.microsoft.com/office/drawing/2014/main" id="{3E338CC8-262A-2978-1CD5-745E31E37474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8322;p53">
                <a:extLst>
                  <a:ext uri="{FF2B5EF4-FFF2-40B4-BE49-F238E27FC236}">
                    <a16:creationId xmlns:a16="http://schemas.microsoft.com/office/drawing/2014/main" id="{AE0FA735-5330-24DD-E9B0-67BDFFE9B75E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553" name="Google Shape;8323;p53">
                  <a:extLst>
                    <a:ext uri="{FF2B5EF4-FFF2-40B4-BE49-F238E27FC236}">
                      <a16:creationId xmlns:a16="http://schemas.microsoft.com/office/drawing/2014/main" id="{0F8B6699-E7BA-40AA-3313-35DF509BEB4E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8324;p53">
                  <a:extLst>
                    <a:ext uri="{FF2B5EF4-FFF2-40B4-BE49-F238E27FC236}">
                      <a16:creationId xmlns:a16="http://schemas.microsoft.com/office/drawing/2014/main" id="{8BCA01C5-11B6-598E-36A5-B4118CED6CE5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8325;p53">
                <a:extLst>
                  <a:ext uri="{FF2B5EF4-FFF2-40B4-BE49-F238E27FC236}">
                    <a16:creationId xmlns:a16="http://schemas.microsoft.com/office/drawing/2014/main" id="{410BFECD-9FCD-E13D-7E0F-DA4CFF0C5076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551" name="Google Shape;8326;p53">
                  <a:extLst>
                    <a:ext uri="{FF2B5EF4-FFF2-40B4-BE49-F238E27FC236}">
                      <a16:creationId xmlns:a16="http://schemas.microsoft.com/office/drawing/2014/main" id="{48AAC74B-9019-425E-275C-3CB0A5F74793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8327;p53">
                  <a:extLst>
                    <a:ext uri="{FF2B5EF4-FFF2-40B4-BE49-F238E27FC236}">
                      <a16:creationId xmlns:a16="http://schemas.microsoft.com/office/drawing/2014/main" id="{433807C0-F5DC-B44B-D870-BBC5EE4DFC98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8328;p53">
                <a:extLst>
                  <a:ext uri="{FF2B5EF4-FFF2-40B4-BE49-F238E27FC236}">
                    <a16:creationId xmlns:a16="http://schemas.microsoft.com/office/drawing/2014/main" id="{A496BBFC-5E18-DEDE-360B-C84E796F2DA2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549" name="Google Shape;8329;p53">
                  <a:extLst>
                    <a:ext uri="{FF2B5EF4-FFF2-40B4-BE49-F238E27FC236}">
                      <a16:creationId xmlns:a16="http://schemas.microsoft.com/office/drawing/2014/main" id="{ABD0EA66-14BE-B778-EF9A-3AAB962B831D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8330;p53">
                  <a:extLst>
                    <a:ext uri="{FF2B5EF4-FFF2-40B4-BE49-F238E27FC236}">
                      <a16:creationId xmlns:a16="http://schemas.microsoft.com/office/drawing/2014/main" id="{3D3B03DA-BE63-3B4C-9D08-4ACA9E913628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8331;p53">
                <a:extLst>
                  <a:ext uri="{FF2B5EF4-FFF2-40B4-BE49-F238E27FC236}">
                    <a16:creationId xmlns:a16="http://schemas.microsoft.com/office/drawing/2014/main" id="{4241B3D2-D220-CD51-7D7F-F19A480CDF36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547" name="Google Shape;8332;p53">
                  <a:extLst>
                    <a:ext uri="{FF2B5EF4-FFF2-40B4-BE49-F238E27FC236}">
                      <a16:creationId xmlns:a16="http://schemas.microsoft.com/office/drawing/2014/main" id="{59354A1D-F4AF-1294-03F0-3C0C7890E7ED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8333;p53">
                  <a:extLst>
                    <a:ext uri="{FF2B5EF4-FFF2-40B4-BE49-F238E27FC236}">
                      <a16:creationId xmlns:a16="http://schemas.microsoft.com/office/drawing/2014/main" id="{F71F6E63-9B38-36F0-309B-4CC456D64CF1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8334;p53">
                <a:extLst>
                  <a:ext uri="{FF2B5EF4-FFF2-40B4-BE49-F238E27FC236}">
                    <a16:creationId xmlns:a16="http://schemas.microsoft.com/office/drawing/2014/main" id="{74AD00B6-B3B8-5D95-1973-BB9C2AB1360A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545" name="Google Shape;8335;p53">
                  <a:extLst>
                    <a:ext uri="{FF2B5EF4-FFF2-40B4-BE49-F238E27FC236}">
                      <a16:creationId xmlns:a16="http://schemas.microsoft.com/office/drawing/2014/main" id="{ADB1BD5E-0F90-83EF-AD24-1335237C4046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8336;p53">
                  <a:extLst>
                    <a:ext uri="{FF2B5EF4-FFF2-40B4-BE49-F238E27FC236}">
                      <a16:creationId xmlns:a16="http://schemas.microsoft.com/office/drawing/2014/main" id="{0EE44C0E-D81D-83C7-1B77-68C5D0DC9002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8337;p53">
                <a:extLst>
                  <a:ext uri="{FF2B5EF4-FFF2-40B4-BE49-F238E27FC236}">
                    <a16:creationId xmlns:a16="http://schemas.microsoft.com/office/drawing/2014/main" id="{CA04FD57-5101-3DC1-1539-4F370A9928DA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543" name="Google Shape;8338;p53">
                  <a:extLst>
                    <a:ext uri="{FF2B5EF4-FFF2-40B4-BE49-F238E27FC236}">
                      <a16:creationId xmlns:a16="http://schemas.microsoft.com/office/drawing/2014/main" id="{A6959D48-EE9C-D118-ABA3-BAD7716E457E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8339;p53">
                  <a:extLst>
                    <a:ext uri="{FF2B5EF4-FFF2-40B4-BE49-F238E27FC236}">
                      <a16:creationId xmlns:a16="http://schemas.microsoft.com/office/drawing/2014/main" id="{A6BEA7E8-FE9C-AEDC-9D6C-E804B8960576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8340;p53">
                <a:extLst>
                  <a:ext uri="{FF2B5EF4-FFF2-40B4-BE49-F238E27FC236}">
                    <a16:creationId xmlns:a16="http://schemas.microsoft.com/office/drawing/2014/main" id="{EDE39748-D028-EC25-4BDE-E5CBA1F469D3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541" name="Google Shape;8341;p53">
                  <a:extLst>
                    <a:ext uri="{FF2B5EF4-FFF2-40B4-BE49-F238E27FC236}">
                      <a16:creationId xmlns:a16="http://schemas.microsoft.com/office/drawing/2014/main" id="{E81F8D48-8177-CE8D-3360-3CF1D6A27D4E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8342;p53">
                  <a:extLst>
                    <a:ext uri="{FF2B5EF4-FFF2-40B4-BE49-F238E27FC236}">
                      <a16:creationId xmlns:a16="http://schemas.microsoft.com/office/drawing/2014/main" id="{2D525EFC-EEBA-6C7B-B05B-ABB8938B20C8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8343;p53">
                <a:extLst>
                  <a:ext uri="{FF2B5EF4-FFF2-40B4-BE49-F238E27FC236}">
                    <a16:creationId xmlns:a16="http://schemas.microsoft.com/office/drawing/2014/main" id="{9255CACE-BE49-2A17-F3A1-46ED897CC8BA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539" name="Google Shape;8344;p53">
                  <a:extLst>
                    <a:ext uri="{FF2B5EF4-FFF2-40B4-BE49-F238E27FC236}">
                      <a16:creationId xmlns:a16="http://schemas.microsoft.com/office/drawing/2014/main" id="{C7B97962-167C-668A-C1A4-643DB8420612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8345;p53">
                  <a:extLst>
                    <a:ext uri="{FF2B5EF4-FFF2-40B4-BE49-F238E27FC236}">
                      <a16:creationId xmlns:a16="http://schemas.microsoft.com/office/drawing/2014/main" id="{3AA78411-4A7C-6FC0-72DB-DE00CA1CBE6A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8346;p53">
                <a:extLst>
                  <a:ext uri="{FF2B5EF4-FFF2-40B4-BE49-F238E27FC236}">
                    <a16:creationId xmlns:a16="http://schemas.microsoft.com/office/drawing/2014/main" id="{63FACCEA-337A-6A8C-5439-DD177B86E795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537" name="Google Shape;8347;p53">
                  <a:extLst>
                    <a:ext uri="{FF2B5EF4-FFF2-40B4-BE49-F238E27FC236}">
                      <a16:creationId xmlns:a16="http://schemas.microsoft.com/office/drawing/2014/main" id="{03728645-20F6-C01D-151C-A24EDBD10312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8348;p53">
                  <a:extLst>
                    <a:ext uri="{FF2B5EF4-FFF2-40B4-BE49-F238E27FC236}">
                      <a16:creationId xmlns:a16="http://schemas.microsoft.com/office/drawing/2014/main" id="{212EC88D-CEF1-FBF8-05E1-EBA60F57D96D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8349;p53">
                <a:extLst>
                  <a:ext uri="{FF2B5EF4-FFF2-40B4-BE49-F238E27FC236}">
                    <a16:creationId xmlns:a16="http://schemas.microsoft.com/office/drawing/2014/main" id="{BFC367FE-F56B-3E9B-AA91-799F83C831C2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350;p53">
                <a:extLst>
                  <a:ext uri="{FF2B5EF4-FFF2-40B4-BE49-F238E27FC236}">
                    <a16:creationId xmlns:a16="http://schemas.microsoft.com/office/drawing/2014/main" id="{47681D4A-61C3-44BE-F027-A6C5E187AA5A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" name="Google Shape;8351;p53">
                <a:extLst>
                  <a:ext uri="{FF2B5EF4-FFF2-40B4-BE49-F238E27FC236}">
                    <a16:creationId xmlns:a16="http://schemas.microsoft.com/office/drawing/2014/main" id="{E9079948-3E28-781C-2460-BE89276CFA1B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535" name="Google Shape;8352;p53">
                  <a:extLst>
                    <a:ext uri="{FF2B5EF4-FFF2-40B4-BE49-F238E27FC236}">
                      <a16:creationId xmlns:a16="http://schemas.microsoft.com/office/drawing/2014/main" id="{FB5356CC-BF36-CC04-D8D0-8CB105677595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8353;p53">
                  <a:extLst>
                    <a:ext uri="{FF2B5EF4-FFF2-40B4-BE49-F238E27FC236}">
                      <a16:creationId xmlns:a16="http://schemas.microsoft.com/office/drawing/2014/main" id="{D8FD4001-C16C-6A81-0947-BB6D38686E8D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8354;p53">
                <a:extLst>
                  <a:ext uri="{FF2B5EF4-FFF2-40B4-BE49-F238E27FC236}">
                    <a16:creationId xmlns:a16="http://schemas.microsoft.com/office/drawing/2014/main" id="{01EE88D6-A71D-F095-4342-5904DCA96C46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533" name="Google Shape;8355;p53">
                  <a:extLst>
                    <a:ext uri="{FF2B5EF4-FFF2-40B4-BE49-F238E27FC236}">
                      <a16:creationId xmlns:a16="http://schemas.microsoft.com/office/drawing/2014/main" id="{CE9E2616-F0F5-9AA4-7D77-507C2E8F608B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8356;p53">
                  <a:extLst>
                    <a:ext uri="{FF2B5EF4-FFF2-40B4-BE49-F238E27FC236}">
                      <a16:creationId xmlns:a16="http://schemas.microsoft.com/office/drawing/2014/main" id="{44E819D9-122E-993B-9EAC-4CE41193D3EA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8357;p53">
                <a:extLst>
                  <a:ext uri="{FF2B5EF4-FFF2-40B4-BE49-F238E27FC236}">
                    <a16:creationId xmlns:a16="http://schemas.microsoft.com/office/drawing/2014/main" id="{9CD530C0-D768-3D17-1021-8DFC55ECBCAA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531" name="Google Shape;8358;p53">
                  <a:extLst>
                    <a:ext uri="{FF2B5EF4-FFF2-40B4-BE49-F238E27FC236}">
                      <a16:creationId xmlns:a16="http://schemas.microsoft.com/office/drawing/2014/main" id="{C67690A3-0538-45BF-1E30-D14E29984743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8359;p53">
                  <a:extLst>
                    <a:ext uri="{FF2B5EF4-FFF2-40B4-BE49-F238E27FC236}">
                      <a16:creationId xmlns:a16="http://schemas.microsoft.com/office/drawing/2014/main" id="{DD5F529A-1492-A897-768C-98583D9B855A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8360;p53">
                <a:extLst>
                  <a:ext uri="{FF2B5EF4-FFF2-40B4-BE49-F238E27FC236}">
                    <a16:creationId xmlns:a16="http://schemas.microsoft.com/office/drawing/2014/main" id="{0B127068-E517-5B7A-224A-35F1299E1314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529" name="Google Shape;8361;p53">
                  <a:extLst>
                    <a:ext uri="{FF2B5EF4-FFF2-40B4-BE49-F238E27FC236}">
                      <a16:creationId xmlns:a16="http://schemas.microsoft.com/office/drawing/2014/main" id="{435ADEA0-3838-4157-926B-6483BE8C609B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8362;p53">
                  <a:extLst>
                    <a:ext uri="{FF2B5EF4-FFF2-40B4-BE49-F238E27FC236}">
                      <a16:creationId xmlns:a16="http://schemas.microsoft.com/office/drawing/2014/main" id="{A4DC589A-4721-4187-E213-87DE4FD3E542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8363;p53">
                <a:extLst>
                  <a:ext uri="{FF2B5EF4-FFF2-40B4-BE49-F238E27FC236}">
                    <a16:creationId xmlns:a16="http://schemas.microsoft.com/office/drawing/2014/main" id="{8CFA7BF6-3338-E8E6-3AAE-2D5983816279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527" name="Google Shape;8364;p53">
                  <a:extLst>
                    <a:ext uri="{FF2B5EF4-FFF2-40B4-BE49-F238E27FC236}">
                      <a16:creationId xmlns:a16="http://schemas.microsoft.com/office/drawing/2014/main" id="{3A5AD856-8FA9-23BA-3BD9-20D5857BB793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8365;p53">
                  <a:extLst>
                    <a:ext uri="{FF2B5EF4-FFF2-40B4-BE49-F238E27FC236}">
                      <a16:creationId xmlns:a16="http://schemas.microsoft.com/office/drawing/2014/main" id="{77ADF377-11AE-DB6B-0CA8-C8019883D993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8366;p53">
                <a:extLst>
                  <a:ext uri="{FF2B5EF4-FFF2-40B4-BE49-F238E27FC236}">
                    <a16:creationId xmlns:a16="http://schemas.microsoft.com/office/drawing/2014/main" id="{6B83B888-2897-9516-890D-4E955533312B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525" name="Google Shape;8367;p53">
                  <a:extLst>
                    <a:ext uri="{FF2B5EF4-FFF2-40B4-BE49-F238E27FC236}">
                      <a16:creationId xmlns:a16="http://schemas.microsoft.com/office/drawing/2014/main" id="{4B4C176D-A053-17BE-15B2-1B192B9B0812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8368;p53">
                  <a:extLst>
                    <a:ext uri="{FF2B5EF4-FFF2-40B4-BE49-F238E27FC236}">
                      <a16:creationId xmlns:a16="http://schemas.microsoft.com/office/drawing/2014/main" id="{A6F550FF-8442-1D4B-CDD3-B1200CF3183C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8369;p53">
                <a:extLst>
                  <a:ext uri="{FF2B5EF4-FFF2-40B4-BE49-F238E27FC236}">
                    <a16:creationId xmlns:a16="http://schemas.microsoft.com/office/drawing/2014/main" id="{39BB1EA9-7C12-2E0D-AE06-9387117E1118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523" name="Google Shape;8370;p53">
                  <a:extLst>
                    <a:ext uri="{FF2B5EF4-FFF2-40B4-BE49-F238E27FC236}">
                      <a16:creationId xmlns:a16="http://schemas.microsoft.com/office/drawing/2014/main" id="{BF608436-8C61-806C-5A07-8ED3B023AA21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8371;p53">
                  <a:extLst>
                    <a:ext uri="{FF2B5EF4-FFF2-40B4-BE49-F238E27FC236}">
                      <a16:creationId xmlns:a16="http://schemas.microsoft.com/office/drawing/2014/main" id="{C4FF2EC2-6712-AEA4-2418-21BFEB48538D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8372;p53">
                <a:extLst>
                  <a:ext uri="{FF2B5EF4-FFF2-40B4-BE49-F238E27FC236}">
                    <a16:creationId xmlns:a16="http://schemas.microsoft.com/office/drawing/2014/main" id="{B631D3F2-6CC2-9A51-E3DA-5911764D2B91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521" name="Google Shape;8373;p53">
                  <a:extLst>
                    <a:ext uri="{FF2B5EF4-FFF2-40B4-BE49-F238E27FC236}">
                      <a16:creationId xmlns:a16="http://schemas.microsoft.com/office/drawing/2014/main" id="{C7B1A5C9-298D-BB09-DD14-D1010B12E850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8374;p53">
                  <a:extLst>
                    <a:ext uri="{FF2B5EF4-FFF2-40B4-BE49-F238E27FC236}">
                      <a16:creationId xmlns:a16="http://schemas.microsoft.com/office/drawing/2014/main" id="{6D4EC111-05B1-CBC0-8A96-FB29B82BF82F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8375;p53">
                <a:extLst>
                  <a:ext uri="{FF2B5EF4-FFF2-40B4-BE49-F238E27FC236}">
                    <a16:creationId xmlns:a16="http://schemas.microsoft.com/office/drawing/2014/main" id="{1B5D2397-D046-9481-8418-A120F249327C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519" name="Google Shape;8376;p53">
                  <a:extLst>
                    <a:ext uri="{FF2B5EF4-FFF2-40B4-BE49-F238E27FC236}">
                      <a16:creationId xmlns:a16="http://schemas.microsoft.com/office/drawing/2014/main" id="{795A3E4F-F732-A2FC-5218-F6E5F85A13A5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8377;p53">
                  <a:extLst>
                    <a:ext uri="{FF2B5EF4-FFF2-40B4-BE49-F238E27FC236}">
                      <a16:creationId xmlns:a16="http://schemas.microsoft.com/office/drawing/2014/main" id="{6FF0921D-DAF8-4AEA-EEA7-9AE103AB0D96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8378;p53">
                <a:extLst>
                  <a:ext uri="{FF2B5EF4-FFF2-40B4-BE49-F238E27FC236}">
                    <a16:creationId xmlns:a16="http://schemas.microsoft.com/office/drawing/2014/main" id="{0AB54645-D818-1F90-B6B6-42506B86E181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517" name="Google Shape;8379;p53">
                  <a:extLst>
                    <a:ext uri="{FF2B5EF4-FFF2-40B4-BE49-F238E27FC236}">
                      <a16:creationId xmlns:a16="http://schemas.microsoft.com/office/drawing/2014/main" id="{DEF45B9A-092A-7F81-EF32-1E2965951B2D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8380;p53">
                  <a:extLst>
                    <a:ext uri="{FF2B5EF4-FFF2-40B4-BE49-F238E27FC236}">
                      <a16:creationId xmlns:a16="http://schemas.microsoft.com/office/drawing/2014/main" id="{6E42BB4B-6D33-4201-74E1-4EA44B486E8F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8381;p53">
                <a:extLst>
                  <a:ext uri="{FF2B5EF4-FFF2-40B4-BE49-F238E27FC236}">
                    <a16:creationId xmlns:a16="http://schemas.microsoft.com/office/drawing/2014/main" id="{D52D9F91-7243-5317-23DC-ACA07FB9D2CE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515" name="Google Shape;8382;p53">
                  <a:extLst>
                    <a:ext uri="{FF2B5EF4-FFF2-40B4-BE49-F238E27FC236}">
                      <a16:creationId xmlns:a16="http://schemas.microsoft.com/office/drawing/2014/main" id="{DA291BCD-F0E5-FE1D-6ADC-1B156788D2D6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8383;p53">
                  <a:extLst>
                    <a:ext uri="{FF2B5EF4-FFF2-40B4-BE49-F238E27FC236}">
                      <a16:creationId xmlns:a16="http://schemas.microsoft.com/office/drawing/2014/main" id="{E3C50847-5644-5876-EDE5-4012E0905CDC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8384;p53">
                <a:extLst>
                  <a:ext uri="{FF2B5EF4-FFF2-40B4-BE49-F238E27FC236}">
                    <a16:creationId xmlns:a16="http://schemas.microsoft.com/office/drawing/2014/main" id="{57432A6F-2993-D505-A8B1-FC142DF56A01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513" name="Google Shape;8385;p53">
                  <a:extLst>
                    <a:ext uri="{FF2B5EF4-FFF2-40B4-BE49-F238E27FC236}">
                      <a16:creationId xmlns:a16="http://schemas.microsoft.com/office/drawing/2014/main" id="{CF87A1F3-5DE2-CF4C-622C-0D4669F133E4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8386;p53">
                  <a:extLst>
                    <a:ext uri="{FF2B5EF4-FFF2-40B4-BE49-F238E27FC236}">
                      <a16:creationId xmlns:a16="http://schemas.microsoft.com/office/drawing/2014/main" id="{F364ECFE-8999-C3DB-C223-13EF14ACEB6D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8387;p53">
                <a:extLst>
                  <a:ext uri="{FF2B5EF4-FFF2-40B4-BE49-F238E27FC236}">
                    <a16:creationId xmlns:a16="http://schemas.microsoft.com/office/drawing/2014/main" id="{6022E7E6-44E7-4A2B-78CE-018274D23418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511" name="Google Shape;8388;p53">
                  <a:extLst>
                    <a:ext uri="{FF2B5EF4-FFF2-40B4-BE49-F238E27FC236}">
                      <a16:creationId xmlns:a16="http://schemas.microsoft.com/office/drawing/2014/main" id="{A9D7791D-F8A2-FFCC-AD5D-63D89B002DC9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8389;p53">
                  <a:extLst>
                    <a:ext uri="{FF2B5EF4-FFF2-40B4-BE49-F238E27FC236}">
                      <a16:creationId xmlns:a16="http://schemas.microsoft.com/office/drawing/2014/main" id="{9A38DA1B-D5DD-A5A9-F58A-C5A6CCE0D71F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8390;p53">
                <a:extLst>
                  <a:ext uri="{FF2B5EF4-FFF2-40B4-BE49-F238E27FC236}">
                    <a16:creationId xmlns:a16="http://schemas.microsoft.com/office/drawing/2014/main" id="{915C9C6B-E3E2-DF6B-FC3A-E9A1608AB29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509" name="Google Shape;8391;p53">
                  <a:extLst>
                    <a:ext uri="{FF2B5EF4-FFF2-40B4-BE49-F238E27FC236}">
                      <a16:creationId xmlns:a16="http://schemas.microsoft.com/office/drawing/2014/main" id="{7C36F160-F6C1-F391-43E5-5D7736E7E3E7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8392;p53">
                  <a:extLst>
                    <a:ext uri="{FF2B5EF4-FFF2-40B4-BE49-F238E27FC236}">
                      <a16:creationId xmlns:a16="http://schemas.microsoft.com/office/drawing/2014/main" id="{239FA14A-522C-92C1-DD9B-28345EB22794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8" name="Google Shape;8393;p53">
                <a:extLst>
                  <a:ext uri="{FF2B5EF4-FFF2-40B4-BE49-F238E27FC236}">
                    <a16:creationId xmlns:a16="http://schemas.microsoft.com/office/drawing/2014/main" id="{B524EEE1-C95C-1795-E0C5-059BCD29E0F4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507" name="Google Shape;8394;p53">
                  <a:extLst>
                    <a:ext uri="{FF2B5EF4-FFF2-40B4-BE49-F238E27FC236}">
                      <a16:creationId xmlns:a16="http://schemas.microsoft.com/office/drawing/2014/main" id="{18974ACC-BFC9-A3BA-40C3-35624C994EE9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8395;p53">
                  <a:extLst>
                    <a:ext uri="{FF2B5EF4-FFF2-40B4-BE49-F238E27FC236}">
                      <a16:creationId xmlns:a16="http://schemas.microsoft.com/office/drawing/2014/main" id="{AC6CAEEC-A1D7-38A3-805B-EA99503237B2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9" name="Google Shape;8396;p53">
                <a:extLst>
                  <a:ext uri="{FF2B5EF4-FFF2-40B4-BE49-F238E27FC236}">
                    <a16:creationId xmlns:a16="http://schemas.microsoft.com/office/drawing/2014/main" id="{DE4AE547-7EDA-4301-5FB3-4A478C3E1CE7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505" name="Google Shape;8397;p53">
                  <a:extLst>
                    <a:ext uri="{FF2B5EF4-FFF2-40B4-BE49-F238E27FC236}">
                      <a16:creationId xmlns:a16="http://schemas.microsoft.com/office/drawing/2014/main" id="{BD8859C9-759E-B183-22A5-71F28B38EFC1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8398;p53">
                  <a:extLst>
                    <a:ext uri="{FF2B5EF4-FFF2-40B4-BE49-F238E27FC236}">
                      <a16:creationId xmlns:a16="http://schemas.microsoft.com/office/drawing/2014/main" id="{1BD85085-AB61-CA14-BE5A-28EB138953F5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" name="Google Shape;8399;p53">
                <a:extLst>
                  <a:ext uri="{FF2B5EF4-FFF2-40B4-BE49-F238E27FC236}">
                    <a16:creationId xmlns:a16="http://schemas.microsoft.com/office/drawing/2014/main" id="{1C66EDF3-2441-E013-1C0F-C5AFFA159273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503" name="Google Shape;8400;p53">
                  <a:extLst>
                    <a:ext uri="{FF2B5EF4-FFF2-40B4-BE49-F238E27FC236}">
                      <a16:creationId xmlns:a16="http://schemas.microsoft.com/office/drawing/2014/main" id="{F1803710-5A65-A7C4-D8C5-415D1ABB202C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8401;p53">
                  <a:extLst>
                    <a:ext uri="{FF2B5EF4-FFF2-40B4-BE49-F238E27FC236}">
                      <a16:creationId xmlns:a16="http://schemas.microsoft.com/office/drawing/2014/main" id="{2597E827-9C61-7383-55CA-C6687EC44111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" name="Google Shape;8402;p53">
                <a:extLst>
                  <a:ext uri="{FF2B5EF4-FFF2-40B4-BE49-F238E27FC236}">
                    <a16:creationId xmlns:a16="http://schemas.microsoft.com/office/drawing/2014/main" id="{8D8E133F-5694-BC78-DC41-76E80A53029F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501" name="Google Shape;8403;p53">
                  <a:extLst>
                    <a:ext uri="{FF2B5EF4-FFF2-40B4-BE49-F238E27FC236}">
                      <a16:creationId xmlns:a16="http://schemas.microsoft.com/office/drawing/2014/main" id="{C8797E76-D428-3E2F-3A44-0C66827C43C5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8404;p53">
                  <a:extLst>
                    <a:ext uri="{FF2B5EF4-FFF2-40B4-BE49-F238E27FC236}">
                      <a16:creationId xmlns:a16="http://schemas.microsoft.com/office/drawing/2014/main" id="{550E1D52-E546-B4F1-D442-E8FEC4A7CC83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" name="Google Shape;8405;p53">
                <a:extLst>
                  <a:ext uri="{FF2B5EF4-FFF2-40B4-BE49-F238E27FC236}">
                    <a16:creationId xmlns:a16="http://schemas.microsoft.com/office/drawing/2014/main" id="{40A02DE0-A517-5A5B-639C-4ECA86AAC057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99" name="Google Shape;8406;p53">
                  <a:extLst>
                    <a:ext uri="{FF2B5EF4-FFF2-40B4-BE49-F238E27FC236}">
                      <a16:creationId xmlns:a16="http://schemas.microsoft.com/office/drawing/2014/main" id="{82ED8AF4-79B6-1DFB-6016-45C9DDC0A590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8407;p53">
                  <a:extLst>
                    <a:ext uri="{FF2B5EF4-FFF2-40B4-BE49-F238E27FC236}">
                      <a16:creationId xmlns:a16="http://schemas.microsoft.com/office/drawing/2014/main" id="{6820453F-AC69-90F2-5E21-8590812BF938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" name="Google Shape;8408;p53">
                <a:extLst>
                  <a:ext uri="{FF2B5EF4-FFF2-40B4-BE49-F238E27FC236}">
                    <a16:creationId xmlns:a16="http://schemas.microsoft.com/office/drawing/2014/main" id="{5CE57624-6320-1F6A-F488-0C607C4B647B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97" name="Google Shape;8409;p53">
                  <a:extLst>
                    <a:ext uri="{FF2B5EF4-FFF2-40B4-BE49-F238E27FC236}">
                      <a16:creationId xmlns:a16="http://schemas.microsoft.com/office/drawing/2014/main" id="{447B361C-33F1-864B-4494-B9D8A79801BF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8410;p53">
                  <a:extLst>
                    <a:ext uri="{FF2B5EF4-FFF2-40B4-BE49-F238E27FC236}">
                      <a16:creationId xmlns:a16="http://schemas.microsoft.com/office/drawing/2014/main" id="{96679EE9-5A12-3546-FE27-09304EAC99CA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" name="Google Shape;8411;p53">
                <a:extLst>
                  <a:ext uri="{FF2B5EF4-FFF2-40B4-BE49-F238E27FC236}">
                    <a16:creationId xmlns:a16="http://schemas.microsoft.com/office/drawing/2014/main" id="{60840160-8A02-6F0A-131A-CF274C8EF364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95" name="Google Shape;8412;p53">
                  <a:extLst>
                    <a:ext uri="{FF2B5EF4-FFF2-40B4-BE49-F238E27FC236}">
                      <a16:creationId xmlns:a16="http://schemas.microsoft.com/office/drawing/2014/main" id="{65C218CA-2DE3-E6C9-8C58-8BEBD6E70243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8413;p53">
                  <a:extLst>
                    <a:ext uri="{FF2B5EF4-FFF2-40B4-BE49-F238E27FC236}">
                      <a16:creationId xmlns:a16="http://schemas.microsoft.com/office/drawing/2014/main" id="{9021B899-F754-4B78-659C-B35A7FA135DE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" name="Google Shape;8414;p53">
                <a:extLst>
                  <a:ext uri="{FF2B5EF4-FFF2-40B4-BE49-F238E27FC236}">
                    <a16:creationId xmlns:a16="http://schemas.microsoft.com/office/drawing/2014/main" id="{6D97FDA2-6DC7-BCD2-BBE3-A010E69B7FE3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93" name="Google Shape;8415;p53">
                  <a:extLst>
                    <a:ext uri="{FF2B5EF4-FFF2-40B4-BE49-F238E27FC236}">
                      <a16:creationId xmlns:a16="http://schemas.microsoft.com/office/drawing/2014/main" id="{2CA5DFEA-B0E4-2577-352A-477D42443B0A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8416;p53">
                  <a:extLst>
                    <a:ext uri="{FF2B5EF4-FFF2-40B4-BE49-F238E27FC236}">
                      <a16:creationId xmlns:a16="http://schemas.microsoft.com/office/drawing/2014/main" id="{2082CAD6-26B8-4024-FEC6-4FFD4027ADAA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6" name="Google Shape;8417;p53">
                <a:extLst>
                  <a:ext uri="{FF2B5EF4-FFF2-40B4-BE49-F238E27FC236}">
                    <a16:creationId xmlns:a16="http://schemas.microsoft.com/office/drawing/2014/main" id="{7671C686-B09F-77BE-F5F5-0D9019BFB3E8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91" name="Google Shape;8418;p53">
                  <a:extLst>
                    <a:ext uri="{FF2B5EF4-FFF2-40B4-BE49-F238E27FC236}">
                      <a16:creationId xmlns:a16="http://schemas.microsoft.com/office/drawing/2014/main" id="{7687C1CA-3D0C-CF16-97A6-75A9ED6BA2CC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8419;p53">
                  <a:extLst>
                    <a:ext uri="{FF2B5EF4-FFF2-40B4-BE49-F238E27FC236}">
                      <a16:creationId xmlns:a16="http://schemas.microsoft.com/office/drawing/2014/main" id="{C2EA1790-E318-2669-DCE2-F4FDF4AFCEF4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" name="Google Shape;8420;p53">
                <a:extLst>
                  <a:ext uri="{FF2B5EF4-FFF2-40B4-BE49-F238E27FC236}">
                    <a16:creationId xmlns:a16="http://schemas.microsoft.com/office/drawing/2014/main" id="{7248C61B-7A1D-51A3-1AD9-F77438944C7A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89" name="Google Shape;8421;p53">
                  <a:extLst>
                    <a:ext uri="{FF2B5EF4-FFF2-40B4-BE49-F238E27FC236}">
                      <a16:creationId xmlns:a16="http://schemas.microsoft.com/office/drawing/2014/main" id="{462E9A0C-1393-4E6F-3CA3-BD73619AD423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8422;p53">
                  <a:extLst>
                    <a:ext uri="{FF2B5EF4-FFF2-40B4-BE49-F238E27FC236}">
                      <a16:creationId xmlns:a16="http://schemas.microsoft.com/office/drawing/2014/main" id="{2FD8D0A4-25BC-6A2F-71CF-454F0359E79E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" name="Google Shape;8423;p53">
                <a:extLst>
                  <a:ext uri="{FF2B5EF4-FFF2-40B4-BE49-F238E27FC236}">
                    <a16:creationId xmlns:a16="http://schemas.microsoft.com/office/drawing/2014/main" id="{6210350B-7208-3B7B-2CC3-5CD31DB07358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87" name="Google Shape;8424;p53">
                  <a:extLst>
                    <a:ext uri="{FF2B5EF4-FFF2-40B4-BE49-F238E27FC236}">
                      <a16:creationId xmlns:a16="http://schemas.microsoft.com/office/drawing/2014/main" id="{AE9637DC-9EFA-7AA5-E9E1-7BABCDE15041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8425;p53">
                  <a:extLst>
                    <a:ext uri="{FF2B5EF4-FFF2-40B4-BE49-F238E27FC236}">
                      <a16:creationId xmlns:a16="http://schemas.microsoft.com/office/drawing/2014/main" id="{980D3B8F-3187-1F72-8C9D-7745BE069D2B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" name="Google Shape;8426;p53">
                <a:extLst>
                  <a:ext uri="{FF2B5EF4-FFF2-40B4-BE49-F238E27FC236}">
                    <a16:creationId xmlns:a16="http://schemas.microsoft.com/office/drawing/2014/main" id="{772DAD61-315F-40A4-109A-CC913BCB65F7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85" name="Google Shape;8427;p53">
                  <a:extLst>
                    <a:ext uri="{FF2B5EF4-FFF2-40B4-BE49-F238E27FC236}">
                      <a16:creationId xmlns:a16="http://schemas.microsoft.com/office/drawing/2014/main" id="{1AC32703-6E51-1BAE-A34A-3FA27794204F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8428;p53">
                  <a:extLst>
                    <a:ext uri="{FF2B5EF4-FFF2-40B4-BE49-F238E27FC236}">
                      <a16:creationId xmlns:a16="http://schemas.microsoft.com/office/drawing/2014/main" id="{0A5658C5-3898-8BA2-7422-03A6997D43B7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" name="Google Shape;8429;p53">
                <a:extLst>
                  <a:ext uri="{FF2B5EF4-FFF2-40B4-BE49-F238E27FC236}">
                    <a16:creationId xmlns:a16="http://schemas.microsoft.com/office/drawing/2014/main" id="{19F691C5-BA3D-AFC3-1D56-5719DA9F8290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83" name="Google Shape;8430;p53">
                  <a:extLst>
                    <a:ext uri="{FF2B5EF4-FFF2-40B4-BE49-F238E27FC236}">
                      <a16:creationId xmlns:a16="http://schemas.microsoft.com/office/drawing/2014/main" id="{8C1EF439-63D7-B0A7-BF8E-980DCF0CCAF9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8431;p53">
                  <a:extLst>
                    <a:ext uri="{FF2B5EF4-FFF2-40B4-BE49-F238E27FC236}">
                      <a16:creationId xmlns:a16="http://schemas.microsoft.com/office/drawing/2014/main" id="{33009F97-34B6-0F49-6492-D3DB1AE55FAE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1" name="Google Shape;8432;p53">
                <a:extLst>
                  <a:ext uri="{FF2B5EF4-FFF2-40B4-BE49-F238E27FC236}">
                    <a16:creationId xmlns:a16="http://schemas.microsoft.com/office/drawing/2014/main" id="{25027456-D61D-017A-0CC1-6575A505FBF2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81" name="Google Shape;8433;p53">
                  <a:extLst>
                    <a:ext uri="{FF2B5EF4-FFF2-40B4-BE49-F238E27FC236}">
                      <a16:creationId xmlns:a16="http://schemas.microsoft.com/office/drawing/2014/main" id="{697873FD-C4D4-5ED3-C18C-4D66B0EFB9FD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8434;p53">
                  <a:extLst>
                    <a:ext uri="{FF2B5EF4-FFF2-40B4-BE49-F238E27FC236}">
                      <a16:creationId xmlns:a16="http://schemas.microsoft.com/office/drawing/2014/main" id="{212CA3D0-FB23-9A29-5679-03A41F2C41A6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2" name="Google Shape;8435;p53">
                <a:extLst>
                  <a:ext uri="{FF2B5EF4-FFF2-40B4-BE49-F238E27FC236}">
                    <a16:creationId xmlns:a16="http://schemas.microsoft.com/office/drawing/2014/main" id="{56B87EFE-6FA1-ED8B-41CC-E31C8265219E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79" name="Google Shape;8436;p53">
                  <a:extLst>
                    <a:ext uri="{FF2B5EF4-FFF2-40B4-BE49-F238E27FC236}">
                      <a16:creationId xmlns:a16="http://schemas.microsoft.com/office/drawing/2014/main" id="{9F257B62-3F2A-CA2C-25D9-4CC32983F1A4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8437;p53">
                  <a:extLst>
                    <a:ext uri="{FF2B5EF4-FFF2-40B4-BE49-F238E27FC236}">
                      <a16:creationId xmlns:a16="http://schemas.microsoft.com/office/drawing/2014/main" id="{D42D1E47-2115-F984-8273-5E36485E70EB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8438;p53">
                <a:extLst>
                  <a:ext uri="{FF2B5EF4-FFF2-40B4-BE49-F238E27FC236}">
                    <a16:creationId xmlns:a16="http://schemas.microsoft.com/office/drawing/2014/main" id="{5FC59584-81A6-975D-B918-5E423D943096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77" name="Google Shape;8439;p53">
                  <a:extLst>
                    <a:ext uri="{FF2B5EF4-FFF2-40B4-BE49-F238E27FC236}">
                      <a16:creationId xmlns:a16="http://schemas.microsoft.com/office/drawing/2014/main" id="{A27E2CAD-0B45-89A8-8417-B4D062A086BC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8440;p53">
                  <a:extLst>
                    <a:ext uri="{FF2B5EF4-FFF2-40B4-BE49-F238E27FC236}">
                      <a16:creationId xmlns:a16="http://schemas.microsoft.com/office/drawing/2014/main" id="{6FDCE77C-9794-4B1A-0879-AC825AA363BA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" name="Google Shape;8441;p53">
                <a:extLst>
                  <a:ext uri="{FF2B5EF4-FFF2-40B4-BE49-F238E27FC236}">
                    <a16:creationId xmlns:a16="http://schemas.microsoft.com/office/drawing/2014/main" id="{44ADF361-F2DA-939B-713D-AC2B9EAF39A9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75" name="Google Shape;8442;p53">
                  <a:extLst>
                    <a:ext uri="{FF2B5EF4-FFF2-40B4-BE49-F238E27FC236}">
                      <a16:creationId xmlns:a16="http://schemas.microsoft.com/office/drawing/2014/main" id="{33737F98-21A5-C76F-6425-9C4AB597C0DA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8443;p53">
                  <a:extLst>
                    <a:ext uri="{FF2B5EF4-FFF2-40B4-BE49-F238E27FC236}">
                      <a16:creationId xmlns:a16="http://schemas.microsoft.com/office/drawing/2014/main" id="{BEBB445C-0A60-3BA4-B4C7-014D32BA7924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" name="Google Shape;8444;p53">
                <a:extLst>
                  <a:ext uri="{FF2B5EF4-FFF2-40B4-BE49-F238E27FC236}">
                    <a16:creationId xmlns:a16="http://schemas.microsoft.com/office/drawing/2014/main" id="{4A61E80A-3E6A-EC5A-2ADA-A3A14EF11CA0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73" name="Google Shape;8445;p53">
                  <a:extLst>
                    <a:ext uri="{FF2B5EF4-FFF2-40B4-BE49-F238E27FC236}">
                      <a16:creationId xmlns:a16="http://schemas.microsoft.com/office/drawing/2014/main" id="{0FD45964-1D29-F819-6F97-6BC7277258C5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8446;p53">
                  <a:extLst>
                    <a:ext uri="{FF2B5EF4-FFF2-40B4-BE49-F238E27FC236}">
                      <a16:creationId xmlns:a16="http://schemas.microsoft.com/office/drawing/2014/main" id="{CFF6B419-194D-79B0-A51E-954238CABEDE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" name="Google Shape;8447;p53">
                <a:extLst>
                  <a:ext uri="{FF2B5EF4-FFF2-40B4-BE49-F238E27FC236}">
                    <a16:creationId xmlns:a16="http://schemas.microsoft.com/office/drawing/2014/main" id="{14BAA2FA-31BA-FCD9-D43C-5B91E578D53D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71" name="Google Shape;8448;p53">
                  <a:extLst>
                    <a:ext uri="{FF2B5EF4-FFF2-40B4-BE49-F238E27FC236}">
                      <a16:creationId xmlns:a16="http://schemas.microsoft.com/office/drawing/2014/main" id="{3FC2FF62-968B-60F0-75E7-AB26A1C81DF1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8449;p53">
                  <a:extLst>
                    <a:ext uri="{FF2B5EF4-FFF2-40B4-BE49-F238E27FC236}">
                      <a16:creationId xmlns:a16="http://schemas.microsoft.com/office/drawing/2014/main" id="{A7DC5BC7-BCCA-DE15-3E24-8299DE0B6B6D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" name="Google Shape;8450;p53">
                <a:extLst>
                  <a:ext uri="{FF2B5EF4-FFF2-40B4-BE49-F238E27FC236}">
                    <a16:creationId xmlns:a16="http://schemas.microsoft.com/office/drawing/2014/main" id="{DC706948-EAA6-9008-006A-BAC4657E54F8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69" name="Google Shape;8451;p53">
                  <a:extLst>
                    <a:ext uri="{FF2B5EF4-FFF2-40B4-BE49-F238E27FC236}">
                      <a16:creationId xmlns:a16="http://schemas.microsoft.com/office/drawing/2014/main" id="{C8238D7C-CD57-A5AF-4454-615FDB085C60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8452;p53">
                  <a:extLst>
                    <a:ext uri="{FF2B5EF4-FFF2-40B4-BE49-F238E27FC236}">
                      <a16:creationId xmlns:a16="http://schemas.microsoft.com/office/drawing/2014/main" id="{BDB06C61-EEBE-4316-92FD-F4B8DFB4C8E1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22" name="Google Shape;466;p26">
            <a:extLst>
              <a:ext uri="{FF2B5EF4-FFF2-40B4-BE49-F238E27FC236}">
                <a16:creationId xmlns:a16="http://schemas.microsoft.com/office/drawing/2014/main" id="{D98FE258-461D-3CB1-F91D-76DDFFAFACB3}"/>
              </a:ext>
            </a:extLst>
          </p:cNvPr>
          <p:cNvSpPr txBox="1">
            <a:spLocks/>
          </p:cNvSpPr>
          <p:nvPr/>
        </p:nvSpPr>
        <p:spPr>
          <a:xfrm>
            <a:off x="1145598" y="2473897"/>
            <a:ext cx="1927745" cy="45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None/>
            </a:pPr>
            <a:r>
              <a:rPr lang="en-GB" sz="1600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sym typeface="Arial"/>
              </a:rPr>
              <a:t>Algorithm Design</a:t>
            </a:r>
            <a:endParaRPr lang="en-BG" sz="1600" dirty="0">
              <a:solidFill>
                <a:schemeClr val="accent2"/>
              </a:solidFill>
              <a:uFill>
                <a:noFill/>
              </a:uFill>
              <a:latin typeface="Maven Pro SemiBold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592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691F61BE-B584-276C-1425-7D2741F0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3CDA81B9-F851-1497-641A-F16DDAAB8C8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8564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Linear</a:t>
            </a:r>
            <a:r>
              <a:rPr lang="en-US" dirty="0"/>
              <a:t> Data Structures - </a:t>
            </a:r>
            <a:r>
              <a:rPr lang="en-US" sz="3200" dirty="0">
                <a:solidFill>
                  <a:schemeClr val="accent2"/>
                </a:solidFill>
              </a:rPr>
              <a:t>Arrays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7" name="Google Shape;466;p26">
            <a:extLst>
              <a:ext uri="{FF2B5EF4-FFF2-40B4-BE49-F238E27FC236}">
                <a16:creationId xmlns:a16="http://schemas.microsoft.com/office/drawing/2014/main" id="{2F883220-D28F-9513-11C2-52796C8D0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8824" y="1221280"/>
            <a:ext cx="7604793" cy="77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800" dirty="0"/>
              <a:t>Linear data structures that stores elements in 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contiguous memory locations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BG" dirty="0"/>
          </a:p>
        </p:txBody>
      </p: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2B8104B5-C9D4-3B16-647D-AA915AA4D203}"/>
              </a:ext>
            </a:extLst>
          </p:cNvPr>
          <p:cNvGrpSpPr/>
          <p:nvPr/>
        </p:nvGrpSpPr>
        <p:grpSpPr>
          <a:xfrm>
            <a:off x="934343" y="2119767"/>
            <a:ext cx="6323670" cy="1089975"/>
            <a:chOff x="934343" y="2404247"/>
            <a:chExt cx="6323670" cy="1089975"/>
          </a:xfrm>
        </p:grpSpPr>
        <p:sp>
          <p:nvSpPr>
            <p:cNvPr id="8" name="Google Shape;1240;p44">
              <a:extLst>
                <a:ext uri="{FF2B5EF4-FFF2-40B4-BE49-F238E27FC236}">
                  <a16:creationId xmlns:a16="http://schemas.microsoft.com/office/drawing/2014/main" id="{92698EEF-6DB2-3587-AADA-2871A8CF6D85}"/>
                </a:ext>
              </a:extLst>
            </p:cNvPr>
            <p:cNvSpPr/>
            <p:nvPr/>
          </p:nvSpPr>
          <p:spPr>
            <a:xfrm>
              <a:off x="934343" y="2434856"/>
              <a:ext cx="1053945" cy="10593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40;p44">
              <a:extLst>
                <a:ext uri="{FF2B5EF4-FFF2-40B4-BE49-F238E27FC236}">
                  <a16:creationId xmlns:a16="http://schemas.microsoft.com/office/drawing/2014/main" id="{F8F654A7-CFBB-AFD5-4C4A-4554788CFEB0}"/>
                </a:ext>
              </a:extLst>
            </p:cNvPr>
            <p:cNvSpPr/>
            <p:nvPr/>
          </p:nvSpPr>
          <p:spPr>
            <a:xfrm>
              <a:off x="1988288" y="2434856"/>
              <a:ext cx="1053945" cy="10593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40;p44">
              <a:extLst>
                <a:ext uri="{FF2B5EF4-FFF2-40B4-BE49-F238E27FC236}">
                  <a16:creationId xmlns:a16="http://schemas.microsoft.com/office/drawing/2014/main" id="{C184AB68-051E-9008-F2A0-75E4CEE92D41}"/>
                </a:ext>
              </a:extLst>
            </p:cNvPr>
            <p:cNvSpPr/>
            <p:nvPr/>
          </p:nvSpPr>
          <p:spPr>
            <a:xfrm>
              <a:off x="3042233" y="2433527"/>
              <a:ext cx="1053945" cy="10593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0;p44">
              <a:extLst>
                <a:ext uri="{FF2B5EF4-FFF2-40B4-BE49-F238E27FC236}">
                  <a16:creationId xmlns:a16="http://schemas.microsoft.com/office/drawing/2014/main" id="{E7CC2305-4D2F-ADEE-6C69-EAABB664FE96}"/>
                </a:ext>
              </a:extLst>
            </p:cNvPr>
            <p:cNvSpPr/>
            <p:nvPr/>
          </p:nvSpPr>
          <p:spPr>
            <a:xfrm>
              <a:off x="4096178" y="2430869"/>
              <a:ext cx="1053945" cy="10593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0;p44">
              <a:extLst>
                <a:ext uri="{FF2B5EF4-FFF2-40B4-BE49-F238E27FC236}">
                  <a16:creationId xmlns:a16="http://schemas.microsoft.com/office/drawing/2014/main" id="{AAB82654-E6FB-5B88-6A0C-AE78A61240D2}"/>
                </a:ext>
              </a:extLst>
            </p:cNvPr>
            <p:cNvSpPr/>
            <p:nvPr/>
          </p:nvSpPr>
          <p:spPr>
            <a:xfrm>
              <a:off x="5150123" y="2430869"/>
              <a:ext cx="1053945" cy="10593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0;p44">
              <a:extLst>
                <a:ext uri="{FF2B5EF4-FFF2-40B4-BE49-F238E27FC236}">
                  <a16:creationId xmlns:a16="http://schemas.microsoft.com/office/drawing/2014/main" id="{82B46086-BB70-9ADB-986D-8B417BB4EEC8}"/>
                </a:ext>
              </a:extLst>
            </p:cNvPr>
            <p:cNvSpPr/>
            <p:nvPr/>
          </p:nvSpPr>
          <p:spPr>
            <a:xfrm>
              <a:off x="6204068" y="2429540"/>
              <a:ext cx="1053945" cy="105936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62;p31">
              <a:extLst>
                <a:ext uri="{FF2B5EF4-FFF2-40B4-BE49-F238E27FC236}">
                  <a16:creationId xmlns:a16="http://schemas.microsoft.com/office/drawing/2014/main" id="{6A03796D-FE9F-1194-2C8A-E55587D6046B}"/>
                </a:ext>
              </a:extLst>
            </p:cNvPr>
            <p:cNvSpPr/>
            <p:nvPr/>
          </p:nvSpPr>
          <p:spPr>
            <a:xfrm rot="16200000">
              <a:off x="1401821" y="2363283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2;p31">
              <a:extLst>
                <a:ext uri="{FF2B5EF4-FFF2-40B4-BE49-F238E27FC236}">
                  <a16:creationId xmlns:a16="http://schemas.microsoft.com/office/drawing/2014/main" id="{C9CFB08A-CDF8-DEF3-1E08-C4A076FB87BE}"/>
                </a:ext>
              </a:extLst>
            </p:cNvPr>
            <p:cNvSpPr/>
            <p:nvPr/>
          </p:nvSpPr>
          <p:spPr>
            <a:xfrm rot="16200000">
              <a:off x="1401820" y="2724252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62;p31">
              <a:extLst>
                <a:ext uri="{FF2B5EF4-FFF2-40B4-BE49-F238E27FC236}">
                  <a16:creationId xmlns:a16="http://schemas.microsoft.com/office/drawing/2014/main" id="{1EA27231-0031-816B-2C5D-805B01829F5D}"/>
                </a:ext>
              </a:extLst>
            </p:cNvPr>
            <p:cNvSpPr/>
            <p:nvPr/>
          </p:nvSpPr>
          <p:spPr>
            <a:xfrm rot="16200000">
              <a:off x="2455766" y="2363282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62;p31">
              <a:extLst>
                <a:ext uri="{FF2B5EF4-FFF2-40B4-BE49-F238E27FC236}">
                  <a16:creationId xmlns:a16="http://schemas.microsoft.com/office/drawing/2014/main" id="{554B66BE-8287-098E-B865-4803CB1E5C50}"/>
                </a:ext>
              </a:extLst>
            </p:cNvPr>
            <p:cNvSpPr/>
            <p:nvPr/>
          </p:nvSpPr>
          <p:spPr>
            <a:xfrm rot="16200000">
              <a:off x="2455765" y="2724252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662;p31">
              <a:extLst>
                <a:ext uri="{FF2B5EF4-FFF2-40B4-BE49-F238E27FC236}">
                  <a16:creationId xmlns:a16="http://schemas.microsoft.com/office/drawing/2014/main" id="{91BCFB65-8702-FB4E-196B-2220AD8D3409}"/>
                </a:ext>
              </a:extLst>
            </p:cNvPr>
            <p:cNvSpPr/>
            <p:nvPr/>
          </p:nvSpPr>
          <p:spPr>
            <a:xfrm rot="16200000">
              <a:off x="3509709" y="2363281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62;p31">
              <a:extLst>
                <a:ext uri="{FF2B5EF4-FFF2-40B4-BE49-F238E27FC236}">
                  <a16:creationId xmlns:a16="http://schemas.microsoft.com/office/drawing/2014/main" id="{62EE03A4-B4D2-4C76-41E8-2E69E86223C4}"/>
                </a:ext>
              </a:extLst>
            </p:cNvPr>
            <p:cNvSpPr/>
            <p:nvPr/>
          </p:nvSpPr>
          <p:spPr>
            <a:xfrm rot="16200000">
              <a:off x="3509710" y="2724252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62;p31">
              <a:extLst>
                <a:ext uri="{FF2B5EF4-FFF2-40B4-BE49-F238E27FC236}">
                  <a16:creationId xmlns:a16="http://schemas.microsoft.com/office/drawing/2014/main" id="{6E917FA2-F598-DE64-66B1-4BED91D62537}"/>
                </a:ext>
              </a:extLst>
            </p:cNvPr>
            <p:cNvSpPr/>
            <p:nvPr/>
          </p:nvSpPr>
          <p:spPr>
            <a:xfrm rot="16200000">
              <a:off x="4563654" y="2358615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62;p31">
              <a:extLst>
                <a:ext uri="{FF2B5EF4-FFF2-40B4-BE49-F238E27FC236}">
                  <a16:creationId xmlns:a16="http://schemas.microsoft.com/office/drawing/2014/main" id="{B514BA0B-1CB4-9836-F88D-EAEE93D0EC79}"/>
                </a:ext>
              </a:extLst>
            </p:cNvPr>
            <p:cNvSpPr/>
            <p:nvPr/>
          </p:nvSpPr>
          <p:spPr>
            <a:xfrm rot="16200000">
              <a:off x="4563654" y="2724252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662;p31">
              <a:extLst>
                <a:ext uri="{FF2B5EF4-FFF2-40B4-BE49-F238E27FC236}">
                  <a16:creationId xmlns:a16="http://schemas.microsoft.com/office/drawing/2014/main" id="{AA472588-D6D7-A5C4-E88E-F25682BC9569}"/>
                </a:ext>
              </a:extLst>
            </p:cNvPr>
            <p:cNvSpPr/>
            <p:nvPr/>
          </p:nvSpPr>
          <p:spPr>
            <a:xfrm rot="16200000">
              <a:off x="5617601" y="2358615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662;p31">
              <a:extLst>
                <a:ext uri="{FF2B5EF4-FFF2-40B4-BE49-F238E27FC236}">
                  <a16:creationId xmlns:a16="http://schemas.microsoft.com/office/drawing/2014/main" id="{F76EB54A-A893-47BE-7267-9012D2AB5A41}"/>
                </a:ext>
              </a:extLst>
            </p:cNvPr>
            <p:cNvSpPr/>
            <p:nvPr/>
          </p:nvSpPr>
          <p:spPr>
            <a:xfrm rot="16200000">
              <a:off x="5617600" y="2719925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662;p31">
              <a:extLst>
                <a:ext uri="{FF2B5EF4-FFF2-40B4-BE49-F238E27FC236}">
                  <a16:creationId xmlns:a16="http://schemas.microsoft.com/office/drawing/2014/main" id="{200F66D8-D9E8-BFF5-211C-D6A7B1588FD2}"/>
                </a:ext>
              </a:extLst>
            </p:cNvPr>
            <p:cNvSpPr/>
            <p:nvPr/>
          </p:nvSpPr>
          <p:spPr>
            <a:xfrm rot="16200000">
              <a:off x="6671546" y="2358614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662;p31">
              <a:extLst>
                <a:ext uri="{FF2B5EF4-FFF2-40B4-BE49-F238E27FC236}">
                  <a16:creationId xmlns:a16="http://schemas.microsoft.com/office/drawing/2014/main" id="{ACD3F9A7-75CB-5901-CB9F-A58CB3F07A56}"/>
                </a:ext>
              </a:extLst>
            </p:cNvPr>
            <p:cNvSpPr/>
            <p:nvPr/>
          </p:nvSpPr>
          <p:spPr>
            <a:xfrm rot="16200000">
              <a:off x="6671544" y="2739181"/>
              <a:ext cx="118987" cy="936987"/>
            </a:xfrm>
            <a:custGeom>
              <a:avLst/>
              <a:gdLst/>
              <a:ahLst/>
              <a:cxnLst/>
              <a:rect l="l" t="t" r="r" b="b"/>
              <a:pathLst>
                <a:path w="1" h="42769" fill="none" extrusionOk="0">
                  <a:moveTo>
                    <a:pt x="1" y="1"/>
                  </a:moveTo>
                  <a:lnTo>
                    <a:pt x="1" y="42768"/>
                  </a:lnTo>
                </a:path>
              </a:pathLst>
            </a:custGeom>
            <a:noFill/>
            <a:ln w="3150" cap="flat" cmpd="sng">
              <a:solidFill>
                <a:schemeClr val="lt2"/>
              </a:solidFill>
              <a:prstDash val="solid"/>
              <a:miter lim="126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TextBox 1230">
              <a:extLst>
                <a:ext uri="{FF2B5EF4-FFF2-40B4-BE49-F238E27FC236}">
                  <a16:creationId xmlns:a16="http://schemas.microsoft.com/office/drawing/2014/main" id="{2BB52A71-6E40-3F80-428B-10F4366B626C}"/>
                </a:ext>
              </a:extLst>
            </p:cNvPr>
            <p:cNvSpPr txBox="1"/>
            <p:nvPr/>
          </p:nvSpPr>
          <p:spPr>
            <a:xfrm>
              <a:off x="1030368" y="2774268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0</a:t>
              </a: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2C9E5D05-3F76-61F0-5ED6-65D77735C686}"/>
                </a:ext>
              </a:extLst>
            </p:cNvPr>
            <p:cNvSpPr txBox="1"/>
            <p:nvPr/>
          </p:nvSpPr>
          <p:spPr>
            <a:xfrm>
              <a:off x="2084312" y="2782419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1</a:t>
              </a:r>
            </a:p>
          </p:txBody>
        </p:sp>
        <p:sp>
          <p:nvSpPr>
            <p:cNvPr id="1233" name="TextBox 1232">
              <a:extLst>
                <a:ext uri="{FF2B5EF4-FFF2-40B4-BE49-F238E27FC236}">
                  <a16:creationId xmlns:a16="http://schemas.microsoft.com/office/drawing/2014/main" id="{E18271AC-C98F-D5D4-2CC6-6EF699A7B193}"/>
                </a:ext>
              </a:extLst>
            </p:cNvPr>
            <p:cNvSpPr txBox="1"/>
            <p:nvPr/>
          </p:nvSpPr>
          <p:spPr>
            <a:xfrm>
              <a:off x="3138256" y="2778890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2</a:t>
              </a: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903EE347-674E-5F13-92EA-C83066735997}"/>
                </a:ext>
              </a:extLst>
            </p:cNvPr>
            <p:cNvSpPr txBox="1"/>
            <p:nvPr/>
          </p:nvSpPr>
          <p:spPr>
            <a:xfrm>
              <a:off x="4192201" y="2774268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3</a:t>
              </a:r>
            </a:p>
          </p:txBody>
        </p:sp>
        <p:sp>
          <p:nvSpPr>
            <p:cNvPr id="1235" name="TextBox 1234">
              <a:extLst>
                <a:ext uri="{FF2B5EF4-FFF2-40B4-BE49-F238E27FC236}">
                  <a16:creationId xmlns:a16="http://schemas.microsoft.com/office/drawing/2014/main" id="{272551F3-533A-897B-85C5-D9472C70216D}"/>
                </a:ext>
              </a:extLst>
            </p:cNvPr>
            <p:cNvSpPr txBox="1"/>
            <p:nvPr/>
          </p:nvSpPr>
          <p:spPr>
            <a:xfrm>
              <a:off x="5246146" y="2764033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4</a:t>
              </a: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E0B0C83A-BC15-736F-1DDE-53F5DE9CA882}"/>
                </a:ext>
              </a:extLst>
            </p:cNvPr>
            <p:cNvSpPr txBox="1"/>
            <p:nvPr/>
          </p:nvSpPr>
          <p:spPr>
            <a:xfrm>
              <a:off x="6300091" y="2760002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5</a:t>
              </a: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7C335535-7EA1-DCFA-FABC-3A9F1A12C7BA}"/>
                </a:ext>
              </a:extLst>
            </p:cNvPr>
            <p:cNvSpPr txBox="1"/>
            <p:nvPr/>
          </p:nvSpPr>
          <p:spPr>
            <a:xfrm>
              <a:off x="1030366" y="2433726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accent3"/>
                  </a:solidFill>
                  <a:latin typeface="Maven Pro"/>
                  <a:sym typeface="Maven Pro"/>
                </a:rPr>
                <a:t>5</a:t>
              </a:r>
            </a:p>
          </p:txBody>
        </p:sp>
        <p:sp>
          <p:nvSpPr>
            <p:cNvPr id="1241" name="TextBox 1240">
              <a:extLst>
                <a:ext uri="{FF2B5EF4-FFF2-40B4-BE49-F238E27FC236}">
                  <a16:creationId xmlns:a16="http://schemas.microsoft.com/office/drawing/2014/main" id="{3409B5E0-597D-B0F2-938F-A9CB695AC9FE}"/>
                </a:ext>
              </a:extLst>
            </p:cNvPr>
            <p:cNvSpPr txBox="1"/>
            <p:nvPr/>
          </p:nvSpPr>
          <p:spPr>
            <a:xfrm>
              <a:off x="2080122" y="2429540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accent3"/>
                  </a:solidFill>
                  <a:latin typeface="Maven Pro"/>
                  <a:sym typeface="Maven Pro"/>
                </a:rPr>
                <a:t>3</a:t>
              </a: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1339A6D5-72D6-579F-6F47-A3230DF84D71}"/>
                </a:ext>
              </a:extLst>
            </p:cNvPr>
            <p:cNvSpPr txBox="1"/>
            <p:nvPr/>
          </p:nvSpPr>
          <p:spPr>
            <a:xfrm>
              <a:off x="3129878" y="2417919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accent3"/>
                  </a:solidFill>
                  <a:latin typeface="Maven Pro"/>
                  <a:sym typeface="Maven Pro"/>
                </a:rPr>
                <a:t>6</a:t>
              </a:r>
            </a:p>
          </p:txBody>
        </p:sp>
        <p:sp>
          <p:nvSpPr>
            <p:cNvPr id="1243" name="TextBox 1242">
              <a:extLst>
                <a:ext uri="{FF2B5EF4-FFF2-40B4-BE49-F238E27FC236}">
                  <a16:creationId xmlns:a16="http://schemas.microsoft.com/office/drawing/2014/main" id="{3D2E2A06-61FC-6000-210A-EA08B651304B}"/>
                </a:ext>
              </a:extLst>
            </p:cNvPr>
            <p:cNvSpPr txBox="1"/>
            <p:nvPr/>
          </p:nvSpPr>
          <p:spPr>
            <a:xfrm>
              <a:off x="4183823" y="2420861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accent3"/>
                  </a:solidFill>
                  <a:latin typeface="Maven Pro"/>
                  <a:sym typeface="Maven Pro"/>
                </a:rPr>
                <a:t>1</a:t>
              </a:r>
            </a:p>
          </p:txBody>
        </p:sp>
        <p:sp>
          <p:nvSpPr>
            <p:cNvPr id="1245" name="TextBox 1244">
              <a:extLst>
                <a:ext uri="{FF2B5EF4-FFF2-40B4-BE49-F238E27FC236}">
                  <a16:creationId xmlns:a16="http://schemas.microsoft.com/office/drawing/2014/main" id="{A4E3EFBA-C1E7-F158-B4C0-F13AC865D770}"/>
                </a:ext>
              </a:extLst>
            </p:cNvPr>
            <p:cNvSpPr txBox="1"/>
            <p:nvPr/>
          </p:nvSpPr>
          <p:spPr>
            <a:xfrm>
              <a:off x="5237768" y="2411100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accent3"/>
                  </a:solidFill>
                  <a:latin typeface="Maven Pro"/>
                  <a:sym typeface="Maven Pro"/>
                </a:rPr>
                <a:t>7</a:t>
              </a: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FD284CF4-09C5-1CA8-76E6-61D4C281EE57}"/>
                </a:ext>
              </a:extLst>
            </p:cNvPr>
            <p:cNvSpPr txBox="1"/>
            <p:nvPr/>
          </p:nvSpPr>
          <p:spPr>
            <a:xfrm>
              <a:off x="6291713" y="2404247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accent3"/>
                  </a:solidFill>
                  <a:latin typeface="Maven Pro"/>
                  <a:sym typeface="Maven Pro"/>
                </a:rPr>
                <a:t>4</a:t>
              </a: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9C375889-6C7F-28E6-247A-D7F2CF9D2938}"/>
                </a:ext>
              </a:extLst>
            </p:cNvPr>
            <p:cNvSpPr txBox="1"/>
            <p:nvPr/>
          </p:nvSpPr>
          <p:spPr>
            <a:xfrm>
              <a:off x="1030365" y="3140071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3000</a:t>
              </a:r>
            </a:p>
          </p:txBody>
        </p:sp>
        <p:sp>
          <p:nvSpPr>
            <p:cNvPr id="1249" name="TextBox 1248">
              <a:extLst>
                <a:ext uri="{FF2B5EF4-FFF2-40B4-BE49-F238E27FC236}">
                  <a16:creationId xmlns:a16="http://schemas.microsoft.com/office/drawing/2014/main" id="{36DB7A4D-061B-37AD-50A7-E7388C651118}"/>
                </a:ext>
              </a:extLst>
            </p:cNvPr>
            <p:cNvSpPr txBox="1"/>
            <p:nvPr/>
          </p:nvSpPr>
          <p:spPr>
            <a:xfrm>
              <a:off x="2080121" y="3134918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3004</a:t>
              </a: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3BA9902D-3A93-A425-8D19-C78E88FC3760}"/>
                </a:ext>
              </a:extLst>
            </p:cNvPr>
            <p:cNvSpPr txBox="1"/>
            <p:nvPr/>
          </p:nvSpPr>
          <p:spPr>
            <a:xfrm>
              <a:off x="3127685" y="3120102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3008</a:t>
              </a:r>
            </a:p>
          </p:txBody>
        </p:sp>
        <p:sp>
          <p:nvSpPr>
            <p:cNvPr id="1251" name="TextBox 1250">
              <a:extLst>
                <a:ext uri="{FF2B5EF4-FFF2-40B4-BE49-F238E27FC236}">
                  <a16:creationId xmlns:a16="http://schemas.microsoft.com/office/drawing/2014/main" id="{5F80A7AC-50F5-BB12-3AFD-61626CDA8494}"/>
                </a:ext>
              </a:extLst>
            </p:cNvPr>
            <p:cNvSpPr txBox="1"/>
            <p:nvPr/>
          </p:nvSpPr>
          <p:spPr>
            <a:xfrm>
              <a:off x="4183822" y="3114078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3012</a:t>
              </a: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D3421937-EE90-BE05-63C1-8D238AC94DDC}"/>
                </a:ext>
              </a:extLst>
            </p:cNvPr>
            <p:cNvSpPr txBox="1"/>
            <p:nvPr/>
          </p:nvSpPr>
          <p:spPr>
            <a:xfrm>
              <a:off x="5260804" y="3097197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3016</a:t>
              </a:r>
            </a:p>
          </p:txBody>
        </p:sp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ADAD9D39-FF70-A838-EF2B-66BF6252EF84}"/>
                </a:ext>
              </a:extLst>
            </p:cNvPr>
            <p:cNvSpPr txBox="1"/>
            <p:nvPr/>
          </p:nvSpPr>
          <p:spPr>
            <a:xfrm>
              <a:off x="6314749" y="3103145"/>
              <a:ext cx="855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600" dirty="0">
                  <a:solidFill>
                    <a:schemeClr val="lt1"/>
                  </a:solidFill>
                  <a:latin typeface="Maven Pro"/>
                  <a:sym typeface="Maven Pro"/>
                </a:rPr>
                <a:t>3018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8206025A-663C-1FAB-A395-155B71E94925}"/>
              </a:ext>
            </a:extLst>
          </p:cNvPr>
          <p:cNvGrpSpPr/>
          <p:nvPr/>
        </p:nvGrpSpPr>
        <p:grpSpPr>
          <a:xfrm>
            <a:off x="7408288" y="2149047"/>
            <a:ext cx="1285158" cy="991504"/>
            <a:chOff x="7408288" y="2433527"/>
            <a:chExt cx="1285158" cy="991504"/>
          </a:xfrm>
        </p:grpSpPr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9EDED018-B18D-2803-E673-F616C2ABEAF2}"/>
                </a:ext>
              </a:extLst>
            </p:cNvPr>
            <p:cNvSpPr txBox="1"/>
            <p:nvPr/>
          </p:nvSpPr>
          <p:spPr>
            <a:xfrm>
              <a:off x="7495588" y="2433527"/>
              <a:ext cx="10539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accent3"/>
                  </a:solidFill>
                  <a:latin typeface="Maven Pro"/>
                  <a:sym typeface="Maven Pro"/>
                </a:rPr>
                <a:t>L</a:t>
              </a:r>
              <a:r>
                <a:rPr lang="en-BG" sz="1100" dirty="0">
                  <a:solidFill>
                    <a:schemeClr val="accent3"/>
                  </a:solidFill>
                  <a:latin typeface="Maven Pro"/>
                  <a:sym typeface="Maven Pro"/>
                </a:rPr>
                <a:t>ist elements</a:t>
              </a:r>
            </a:p>
          </p:txBody>
        </p:sp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B1B0047A-1819-4ACF-DDA8-1527920C8305}"/>
                </a:ext>
              </a:extLst>
            </p:cNvPr>
            <p:cNvSpPr txBox="1"/>
            <p:nvPr/>
          </p:nvSpPr>
          <p:spPr>
            <a:xfrm>
              <a:off x="7495588" y="2798474"/>
              <a:ext cx="10539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lt1"/>
                  </a:solidFill>
                  <a:latin typeface="Maven Pro"/>
                  <a:sym typeface="Maven Pro"/>
                </a:rPr>
                <a:t>L</a:t>
              </a:r>
              <a:r>
                <a:rPr lang="en-BG" sz="1100" dirty="0">
                  <a:solidFill>
                    <a:schemeClr val="lt1"/>
                  </a:solidFill>
                  <a:latin typeface="Maven Pro"/>
                  <a:sym typeface="Maven Pro"/>
                </a:rPr>
                <a:t>ist indexes</a:t>
              </a:r>
            </a:p>
          </p:txBody>
        </p:sp>
        <p:sp>
          <p:nvSpPr>
            <p:cNvPr id="1258" name="TextBox 1257">
              <a:extLst>
                <a:ext uri="{FF2B5EF4-FFF2-40B4-BE49-F238E27FC236}">
                  <a16:creationId xmlns:a16="http://schemas.microsoft.com/office/drawing/2014/main" id="{68A546AA-DB13-6225-40DD-76556BA0387C}"/>
                </a:ext>
              </a:extLst>
            </p:cNvPr>
            <p:cNvSpPr txBox="1"/>
            <p:nvPr/>
          </p:nvSpPr>
          <p:spPr>
            <a:xfrm>
              <a:off x="7408288" y="3163421"/>
              <a:ext cx="12851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1100" dirty="0">
                  <a:solidFill>
                    <a:schemeClr val="lt1"/>
                  </a:solidFill>
                  <a:latin typeface="Maven Pro"/>
                  <a:sym typeface="Maven Pro"/>
                </a:rPr>
                <a:t>Memory address</a:t>
              </a:r>
            </a:p>
          </p:txBody>
        </p:sp>
      </p:grpSp>
      <p:pic>
        <p:nvPicPr>
          <p:cNvPr id="1259" name="Picture 1258">
            <a:extLst>
              <a:ext uri="{FF2B5EF4-FFF2-40B4-BE49-F238E27FC236}">
                <a16:creationId xmlns:a16="http://schemas.microsoft.com/office/drawing/2014/main" id="{9CBD343E-0D3E-CAE9-7449-768EFD4761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6" y="3550180"/>
            <a:ext cx="3249479" cy="744080"/>
          </a:xfrm>
          <a:prstGeom prst="rect">
            <a:avLst/>
          </a:prstGeom>
        </p:spPr>
      </p:pic>
      <p:sp>
        <p:nvSpPr>
          <p:cNvPr id="1262" name="Oval Callout 1261">
            <a:extLst>
              <a:ext uri="{FF2B5EF4-FFF2-40B4-BE49-F238E27FC236}">
                <a16:creationId xmlns:a16="http://schemas.microsoft.com/office/drawing/2014/main" id="{A799273B-7DE3-5765-B1B8-5BECDFE40035}"/>
              </a:ext>
            </a:extLst>
          </p:cNvPr>
          <p:cNvSpPr/>
          <p:nvPr/>
        </p:nvSpPr>
        <p:spPr>
          <a:xfrm flipH="1">
            <a:off x="934342" y="3605116"/>
            <a:ext cx="1959539" cy="627253"/>
          </a:xfrm>
          <a:prstGeom prst="wedgeEllipseCallout">
            <a:avLst>
              <a:gd name="adj1" fmla="val -53595"/>
              <a:gd name="adj2" fmla="val -2737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050" b="1" dirty="0">
                <a:solidFill>
                  <a:sysClr val="windowText" lastClr="000000"/>
                </a:solidFill>
              </a:rPr>
              <a:t>There is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no direct access </a:t>
            </a:r>
            <a:r>
              <a:rPr lang="en-GB" sz="1050" b="1" dirty="0">
                <a:solidFill>
                  <a:sysClr val="windowText" lastClr="000000"/>
                </a:solidFill>
              </a:rPr>
              <a:t>to array in Python!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1263" name="Cloud Callout 1262">
            <a:extLst>
              <a:ext uri="{FF2B5EF4-FFF2-40B4-BE49-F238E27FC236}">
                <a16:creationId xmlns:a16="http://schemas.microsoft.com/office/drawing/2014/main" id="{37C0EBC3-1094-5B52-C433-DF1EFD628DCA}"/>
              </a:ext>
            </a:extLst>
          </p:cNvPr>
          <p:cNvSpPr/>
          <p:nvPr/>
        </p:nvSpPr>
        <p:spPr>
          <a:xfrm>
            <a:off x="6122332" y="3375494"/>
            <a:ext cx="2372868" cy="758248"/>
          </a:xfrm>
          <a:prstGeom prst="cloudCallout">
            <a:avLst>
              <a:gd name="adj1" fmla="val -53582"/>
              <a:gd name="adj2" fmla="val 485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BG" sz="1100" b="1" dirty="0">
                <a:solidFill>
                  <a:sysClr val="windowText" lastClr="000000"/>
                </a:solidFill>
              </a:rPr>
              <a:t>A </a:t>
            </a:r>
            <a:r>
              <a:rPr lang="en-BG" sz="1200" b="1" dirty="0">
                <a:solidFill>
                  <a:srgbClr val="0070C0"/>
                </a:solidFill>
                <a:latin typeface="Share Tech"/>
              </a:rPr>
              <a:t>list </a:t>
            </a:r>
            <a:r>
              <a:rPr lang="en-BG" sz="1100" b="1" dirty="0">
                <a:solidFill>
                  <a:sysClr val="windowText" lastClr="000000"/>
                </a:solidFill>
              </a:rPr>
              <a:t>can be considered </a:t>
            </a:r>
            <a:r>
              <a:rPr lang="en-BG" sz="1200" b="1" dirty="0">
                <a:solidFill>
                  <a:srgbClr val="0070C0"/>
                </a:solidFill>
                <a:latin typeface="Share Tech"/>
              </a:rPr>
              <a:t>similar to an array</a:t>
            </a:r>
          </a:p>
        </p:txBody>
      </p:sp>
    </p:spTree>
    <p:extLst>
      <p:ext uri="{BB962C8B-B14F-4D97-AF65-F5344CB8AC3E}">
        <p14:creationId xmlns:p14="http://schemas.microsoft.com/office/powerpoint/2010/main" val="319354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620E73F5-DEF1-80F1-6566-A32530CCF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FF30731E-1C35-9D40-DAD1-440BA7B8322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8564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Inserting</a:t>
            </a:r>
            <a:r>
              <a:rPr lang="en-US" dirty="0"/>
              <a:t> an element in a list</a:t>
            </a:r>
            <a:endParaRPr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EEFA85-4037-72D7-8993-1DE7720226B4}"/>
              </a:ext>
            </a:extLst>
          </p:cNvPr>
          <p:cNvGrpSpPr/>
          <p:nvPr/>
        </p:nvGrpSpPr>
        <p:grpSpPr>
          <a:xfrm>
            <a:off x="902431" y="2349380"/>
            <a:ext cx="6684283" cy="1929014"/>
            <a:chOff x="1689013" y="1405487"/>
            <a:chExt cx="6684283" cy="1929014"/>
          </a:xfrm>
        </p:grpSpPr>
        <p:sp>
          <p:nvSpPr>
            <p:cNvPr id="8" name="Google Shape;1240;p44">
              <a:extLst>
                <a:ext uri="{FF2B5EF4-FFF2-40B4-BE49-F238E27FC236}">
                  <a16:creationId xmlns:a16="http://schemas.microsoft.com/office/drawing/2014/main" id="{AD2DA1E8-CA81-1480-B873-739B748B3317}"/>
                </a:ext>
              </a:extLst>
            </p:cNvPr>
            <p:cNvSpPr/>
            <p:nvPr/>
          </p:nvSpPr>
          <p:spPr>
            <a:xfrm>
              <a:off x="1689013" y="1405487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40;p44">
              <a:extLst>
                <a:ext uri="{FF2B5EF4-FFF2-40B4-BE49-F238E27FC236}">
                  <a16:creationId xmlns:a16="http://schemas.microsoft.com/office/drawing/2014/main" id="{01F32035-605C-6A27-F14D-76100DE8BA72}"/>
                </a:ext>
              </a:extLst>
            </p:cNvPr>
            <p:cNvSpPr/>
            <p:nvPr/>
          </p:nvSpPr>
          <p:spPr>
            <a:xfrm>
              <a:off x="2410760" y="1405487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40;p44">
              <a:extLst>
                <a:ext uri="{FF2B5EF4-FFF2-40B4-BE49-F238E27FC236}">
                  <a16:creationId xmlns:a16="http://schemas.microsoft.com/office/drawing/2014/main" id="{32B4913B-9E72-78AD-80AD-1E6DFAE8744D}"/>
                </a:ext>
              </a:extLst>
            </p:cNvPr>
            <p:cNvSpPr/>
            <p:nvPr/>
          </p:nvSpPr>
          <p:spPr>
            <a:xfrm>
              <a:off x="3132507" y="1405487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40;p44">
              <a:extLst>
                <a:ext uri="{FF2B5EF4-FFF2-40B4-BE49-F238E27FC236}">
                  <a16:creationId xmlns:a16="http://schemas.microsoft.com/office/drawing/2014/main" id="{882B367D-7102-71BD-8DC0-1E6469B6BD6C}"/>
                </a:ext>
              </a:extLst>
            </p:cNvPr>
            <p:cNvSpPr/>
            <p:nvPr/>
          </p:nvSpPr>
          <p:spPr>
            <a:xfrm>
              <a:off x="5476564" y="1405487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0;p44">
              <a:extLst>
                <a:ext uri="{FF2B5EF4-FFF2-40B4-BE49-F238E27FC236}">
                  <a16:creationId xmlns:a16="http://schemas.microsoft.com/office/drawing/2014/main" id="{AF2FDFA1-A9E6-DC6E-9F84-00231EB0361F}"/>
                </a:ext>
              </a:extLst>
            </p:cNvPr>
            <p:cNvSpPr/>
            <p:nvPr/>
          </p:nvSpPr>
          <p:spPr>
            <a:xfrm>
              <a:off x="6203183" y="1405487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0;p44">
              <a:extLst>
                <a:ext uri="{FF2B5EF4-FFF2-40B4-BE49-F238E27FC236}">
                  <a16:creationId xmlns:a16="http://schemas.microsoft.com/office/drawing/2014/main" id="{F498F663-7EC1-D283-3289-042697CE5CC2}"/>
                </a:ext>
              </a:extLst>
            </p:cNvPr>
            <p:cNvSpPr/>
            <p:nvPr/>
          </p:nvSpPr>
          <p:spPr>
            <a:xfrm>
              <a:off x="6929802" y="1405487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0;p44">
              <a:extLst>
                <a:ext uri="{FF2B5EF4-FFF2-40B4-BE49-F238E27FC236}">
                  <a16:creationId xmlns:a16="http://schemas.microsoft.com/office/drawing/2014/main" id="{4E6BAD1F-64FA-CC28-25DA-C1E8DA970A79}"/>
                </a:ext>
              </a:extLst>
            </p:cNvPr>
            <p:cNvSpPr/>
            <p:nvPr/>
          </p:nvSpPr>
          <p:spPr>
            <a:xfrm>
              <a:off x="7651549" y="1405487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4">
              <a:extLst>
                <a:ext uri="{FF2B5EF4-FFF2-40B4-BE49-F238E27FC236}">
                  <a16:creationId xmlns:a16="http://schemas.microsoft.com/office/drawing/2014/main" id="{829F5CA6-D447-8C59-637A-30D6D72B6D50}"/>
                </a:ext>
              </a:extLst>
            </p:cNvPr>
            <p:cNvSpPr/>
            <p:nvPr/>
          </p:nvSpPr>
          <p:spPr>
            <a:xfrm>
              <a:off x="6929802" y="2648171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86;p52">
              <a:extLst>
                <a:ext uri="{FF2B5EF4-FFF2-40B4-BE49-F238E27FC236}">
                  <a16:creationId xmlns:a16="http://schemas.microsoft.com/office/drawing/2014/main" id="{75E89116-2F0B-81B6-DCC2-0DAA72ED8FDB}"/>
                </a:ext>
              </a:extLst>
            </p:cNvPr>
            <p:cNvSpPr/>
            <p:nvPr/>
          </p:nvSpPr>
          <p:spPr>
            <a:xfrm>
              <a:off x="4074163" y="1514017"/>
              <a:ext cx="244023" cy="498932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87;p52">
              <a:extLst>
                <a:ext uri="{FF2B5EF4-FFF2-40B4-BE49-F238E27FC236}">
                  <a16:creationId xmlns:a16="http://schemas.microsoft.com/office/drawing/2014/main" id="{5515D6C2-4CC0-FBE5-3C69-2213FB16DC37}"/>
                </a:ext>
              </a:extLst>
            </p:cNvPr>
            <p:cNvSpPr/>
            <p:nvPr/>
          </p:nvSpPr>
          <p:spPr>
            <a:xfrm>
              <a:off x="4103102" y="1682809"/>
              <a:ext cx="74292" cy="161349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88;p52">
              <a:extLst>
                <a:ext uri="{FF2B5EF4-FFF2-40B4-BE49-F238E27FC236}">
                  <a16:creationId xmlns:a16="http://schemas.microsoft.com/office/drawing/2014/main" id="{9FD9FD2E-1B8B-8DE3-CBFD-58125090D18F}"/>
                </a:ext>
              </a:extLst>
            </p:cNvPr>
            <p:cNvSpPr/>
            <p:nvPr/>
          </p:nvSpPr>
          <p:spPr>
            <a:xfrm>
              <a:off x="4318186" y="1559850"/>
              <a:ext cx="954541" cy="407034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A848AC-A52C-E466-85DE-141AACCA8719}"/>
                </a:ext>
              </a:extLst>
            </p:cNvPr>
            <p:cNvSpPr txBox="1"/>
            <p:nvPr/>
          </p:nvSpPr>
          <p:spPr>
            <a:xfrm>
              <a:off x="4405752" y="1619249"/>
              <a:ext cx="917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rgbClr val="00CFCC"/>
                  </a:solidFill>
                </a:rPr>
                <a:t>i</a:t>
              </a:r>
              <a:r>
                <a:rPr lang="en-BG" sz="1100" dirty="0">
                  <a:solidFill>
                    <a:srgbClr val="00CFCC"/>
                  </a:solidFill>
                </a:rPr>
                <a:t>nsert(2, 4)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BEC09A-5233-7328-BD59-D01BF6B6AC71}"/>
                </a:ext>
              </a:extLst>
            </p:cNvPr>
            <p:cNvSpPr txBox="1"/>
            <p:nvPr/>
          </p:nvSpPr>
          <p:spPr>
            <a:xfrm>
              <a:off x="1763305" y="1498116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chemeClr val="accent3"/>
                  </a:solidFill>
                  <a:latin typeface="Maven Pro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28C0F8-AA68-099F-B2C1-E6DB18F3D717}"/>
                </a:ext>
              </a:extLst>
            </p:cNvPr>
            <p:cNvSpPr txBox="1"/>
            <p:nvPr/>
          </p:nvSpPr>
          <p:spPr>
            <a:xfrm>
              <a:off x="2490527" y="1505219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chemeClr val="accent3"/>
                  </a:solidFill>
                  <a:latin typeface="Maven Pro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92CBB9-A7D4-88E1-BBF1-EEA820439A47}"/>
                </a:ext>
              </a:extLst>
            </p:cNvPr>
            <p:cNvSpPr txBox="1"/>
            <p:nvPr/>
          </p:nvSpPr>
          <p:spPr>
            <a:xfrm>
              <a:off x="3217895" y="1493495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chemeClr val="accent3"/>
                  </a:solidFill>
                  <a:latin typeface="Maven Pro"/>
                </a:rPr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0152FA-B38D-4353-5427-6ACE79DA21BD}"/>
                </a:ext>
              </a:extLst>
            </p:cNvPr>
            <p:cNvSpPr txBox="1"/>
            <p:nvPr/>
          </p:nvSpPr>
          <p:spPr>
            <a:xfrm>
              <a:off x="5561204" y="1505218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chemeClr val="accent3"/>
                  </a:solidFill>
                  <a:latin typeface="Maven Pro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9B3A5E-9056-9CB0-8BC1-4F8666526E0F}"/>
                </a:ext>
              </a:extLst>
            </p:cNvPr>
            <p:cNvSpPr txBox="1"/>
            <p:nvPr/>
          </p:nvSpPr>
          <p:spPr>
            <a:xfrm>
              <a:off x="6282720" y="1495555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chemeClr val="accent3"/>
                  </a:solidFill>
                  <a:latin typeface="Maven Pro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1F4547-C7A3-52C9-6359-0472F6C376A8}"/>
                </a:ext>
              </a:extLst>
            </p:cNvPr>
            <p:cNvSpPr txBox="1"/>
            <p:nvPr/>
          </p:nvSpPr>
          <p:spPr>
            <a:xfrm>
              <a:off x="7726214" y="1493493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chemeClr val="accent3"/>
                  </a:solidFill>
                  <a:latin typeface="Maven Pro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C468DC-0D5E-6EC7-D0DB-9BA6083772D4}"/>
                </a:ext>
              </a:extLst>
            </p:cNvPr>
            <p:cNvSpPr txBox="1"/>
            <p:nvPr/>
          </p:nvSpPr>
          <p:spPr>
            <a:xfrm>
              <a:off x="7004467" y="2760503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rgbClr val="00CFCC"/>
                  </a:solidFill>
                  <a:latin typeface="Maven Pro"/>
                </a:rPr>
                <a:t>4</a:t>
              </a:r>
            </a:p>
          </p:txBody>
        </p:sp>
        <p:sp>
          <p:nvSpPr>
            <p:cNvPr id="37" name="Google Shape;1775;p52">
              <a:extLst>
                <a:ext uri="{FF2B5EF4-FFF2-40B4-BE49-F238E27FC236}">
                  <a16:creationId xmlns:a16="http://schemas.microsoft.com/office/drawing/2014/main" id="{472F5AC6-9533-BD11-382C-E5BC8475DB9B}"/>
                </a:ext>
              </a:extLst>
            </p:cNvPr>
            <p:cNvSpPr/>
            <p:nvPr/>
          </p:nvSpPr>
          <p:spPr>
            <a:xfrm rot="16200000">
              <a:off x="7088119" y="2244408"/>
              <a:ext cx="394907" cy="238675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Cloud Callout 38">
            <a:extLst>
              <a:ext uri="{FF2B5EF4-FFF2-40B4-BE49-F238E27FC236}">
                <a16:creationId xmlns:a16="http://schemas.microsoft.com/office/drawing/2014/main" id="{930A38F0-A097-2E15-2C9C-0758CA2BB09C}"/>
              </a:ext>
            </a:extLst>
          </p:cNvPr>
          <p:cNvSpPr/>
          <p:nvPr/>
        </p:nvSpPr>
        <p:spPr>
          <a:xfrm>
            <a:off x="3114301" y="999832"/>
            <a:ext cx="2385444" cy="1121081"/>
          </a:xfrm>
          <a:prstGeom prst="cloudCallout">
            <a:avLst>
              <a:gd name="adj1" fmla="val 83903"/>
              <a:gd name="adj2" fmla="val 571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100" b="1" dirty="0">
                <a:solidFill>
                  <a:sysClr val="windowText" lastClr="000000"/>
                </a:solidFill>
              </a:rPr>
              <a:t>Python interpreter allocates memory to accommodate the new element</a:t>
            </a:r>
            <a:br>
              <a:rPr lang="en-GB" sz="1100" b="1" dirty="0">
                <a:solidFill>
                  <a:sysClr val="windowText" lastClr="000000"/>
                </a:solidFill>
              </a:rPr>
            </a:br>
            <a:r>
              <a:rPr lang="en-US" sz="1100" b="1" dirty="0">
                <a:solidFill>
                  <a:srgbClr val="0070C0"/>
                </a:solidFill>
                <a:latin typeface="Share Tech"/>
              </a:rPr>
              <a:t>O(n) complexity</a:t>
            </a:r>
            <a:endParaRPr lang="en-BG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01E0E93F-A6AF-E77A-AC14-843A96E28E49}"/>
              </a:ext>
            </a:extLst>
          </p:cNvPr>
          <p:cNvSpPr/>
          <p:nvPr/>
        </p:nvSpPr>
        <p:spPr>
          <a:xfrm>
            <a:off x="1730356" y="3505092"/>
            <a:ext cx="2348625" cy="929819"/>
          </a:xfrm>
          <a:prstGeom prst="cloudCallout">
            <a:avLst>
              <a:gd name="adj1" fmla="val 37582"/>
              <a:gd name="adj2" fmla="val -914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US" sz="1100" b="1" dirty="0">
                <a:solidFill>
                  <a:srgbClr val="0070C0"/>
                </a:solidFill>
                <a:latin typeface="Share Tech"/>
              </a:rPr>
              <a:t>append() </a:t>
            </a:r>
            <a:r>
              <a:rPr lang="en-GB" sz="1100" b="1" dirty="0">
                <a:solidFill>
                  <a:sysClr val="windowText" lastClr="000000"/>
                </a:solidFill>
              </a:rPr>
              <a:t>method, has so-called </a:t>
            </a:r>
            <a:r>
              <a:rPr lang="en-GB" sz="1100" b="1" dirty="0">
                <a:solidFill>
                  <a:srgbClr val="0070C0"/>
                </a:solidFill>
                <a:latin typeface="Share Tech"/>
              </a:rPr>
              <a:t>amortized constant time complexity</a:t>
            </a:r>
            <a:endParaRPr lang="en-BG" sz="1100" b="1" dirty="0">
              <a:solidFill>
                <a:srgbClr val="0070C0"/>
              </a:solidFill>
              <a:latin typeface="Share Tech"/>
            </a:endParaRPr>
          </a:p>
        </p:txBody>
      </p:sp>
    </p:spTree>
    <p:extLst>
      <p:ext uri="{BB962C8B-B14F-4D97-AF65-F5344CB8AC3E}">
        <p14:creationId xmlns:p14="http://schemas.microsoft.com/office/powerpoint/2010/main" val="1388420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D39EF603-A41C-21B2-F44E-6623D076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>
            <a:extLst>
              <a:ext uri="{FF2B5EF4-FFF2-40B4-BE49-F238E27FC236}">
                <a16:creationId xmlns:a16="http://schemas.microsoft.com/office/drawing/2014/main" id="{08974126-2ED8-B9E2-C972-97E7058441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4285521" cy="637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Container </a:t>
            </a:r>
            <a:r>
              <a:rPr lang="en-GB" sz="1800" dirty="0"/>
              <a:t>for multiple items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 </a:t>
            </a:r>
            <a:r>
              <a:rPr lang="en-GB" sz="1800" dirty="0"/>
              <a:t>of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 </a:t>
            </a:r>
            <a:r>
              <a:rPr lang="en-GB" sz="1800" dirty="0"/>
              <a:t>data</a:t>
            </a:r>
            <a:endParaRPr sz="1800" dirty="0"/>
          </a:p>
        </p:txBody>
      </p:sp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2DD2547F-F77D-7F54-9359-2DE1CD462D7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</a:t>
            </a:r>
            <a:r>
              <a:rPr lang="en" sz="3200" dirty="0">
                <a:solidFill>
                  <a:schemeClr val="accent2"/>
                </a:solidFill>
              </a:rPr>
              <a:t>Collection</a:t>
            </a:r>
            <a:r>
              <a:rPr lang="en" sz="3600" dirty="0"/>
              <a:t> </a:t>
            </a:r>
            <a:r>
              <a:rPr lang="en" dirty="0"/>
              <a:t>?</a:t>
            </a:r>
            <a:r>
              <a:rPr lang="en" sz="3600" dirty="0"/>
              <a:t>  </a:t>
            </a:r>
            <a:endParaRPr sz="3600" dirty="0">
              <a:solidFill>
                <a:schemeClr val="accent2"/>
              </a:solidFill>
            </a:endParaRPr>
          </a:p>
        </p:txBody>
      </p:sp>
      <p:grpSp>
        <p:nvGrpSpPr>
          <p:cNvPr id="4" name="Google Shape;8640;p54">
            <a:extLst>
              <a:ext uri="{FF2B5EF4-FFF2-40B4-BE49-F238E27FC236}">
                <a16:creationId xmlns:a16="http://schemas.microsoft.com/office/drawing/2014/main" id="{33A93F4B-0736-2227-DB5F-B597C7257918}"/>
              </a:ext>
            </a:extLst>
          </p:cNvPr>
          <p:cNvGrpSpPr/>
          <p:nvPr/>
        </p:nvGrpSpPr>
        <p:grpSpPr>
          <a:xfrm>
            <a:off x="777241" y="1774826"/>
            <a:ext cx="3355848" cy="2010791"/>
            <a:chOff x="834100" y="3642869"/>
            <a:chExt cx="1259483" cy="628426"/>
          </a:xfrm>
        </p:grpSpPr>
        <p:sp>
          <p:nvSpPr>
            <p:cNvPr id="5" name="Google Shape;8641;p54">
              <a:extLst>
                <a:ext uri="{FF2B5EF4-FFF2-40B4-BE49-F238E27FC236}">
                  <a16:creationId xmlns:a16="http://schemas.microsoft.com/office/drawing/2014/main" id="{5C87BA5E-6BC9-FD4B-B831-6D545D6302AF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42;p54">
              <a:extLst>
                <a:ext uri="{FF2B5EF4-FFF2-40B4-BE49-F238E27FC236}">
                  <a16:creationId xmlns:a16="http://schemas.microsoft.com/office/drawing/2014/main" id="{CE881E25-D101-37E6-178C-15DF4AD72898}"/>
                </a:ext>
              </a:extLst>
            </p:cNvPr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43;p54">
              <a:extLst>
                <a:ext uri="{FF2B5EF4-FFF2-40B4-BE49-F238E27FC236}">
                  <a16:creationId xmlns:a16="http://schemas.microsoft.com/office/drawing/2014/main" id="{72D5C906-66D3-0612-BA61-FF8A2D1DB8F5}"/>
                </a:ext>
              </a:extLst>
            </p:cNvPr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44;p54">
              <a:extLst>
                <a:ext uri="{FF2B5EF4-FFF2-40B4-BE49-F238E27FC236}">
                  <a16:creationId xmlns:a16="http://schemas.microsoft.com/office/drawing/2014/main" id="{B2DDAA91-7E52-05CA-7667-AE66C3FB0BB8}"/>
                </a:ext>
              </a:extLst>
            </p:cNvPr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45;p54">
              <a:extLst>
                <a:ext uri="{FF2B5EF4-FFF2-40B4-BE49-F238E27FC236}">
                  <a16:creationId xmlns:a16="http://schemas.microsoft.com/office/drawing/2014/main" id="{379F4080-498E-0886-B396-50CFD7555E2B}"/>
                </a:ext>
              </a:extLst>
            </p:cNvPr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46;p54">
              <a:extLst>
                <a:ext uri="{FF2B5EF4-FFF2-40B4-BE49-F238E27FC236}">
                  <a16:creationId xmlns:a16="http://schemas.microsoft.com/office/drawing/2014/main" id="{6DCCADB5-ADA6-2F94-4C85-CB09F204D99F}"/>
                </a:ext>
              </a:extLst>
            </p:cNvPr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47;p54">
              <a:extLst>
                <a:ext uri="{FF2B5EF4-FFF2-40B4-BE49-F238E27FC236}">
                  <a16:creationId xmlns:a16="http://schemas.microsoft.com/office/drawing/2014/main" id="{3F494B2F-0915-CB79-1B69-C04BC952D42E}"/>
                </a:ext>
              </a:extLst>
            </p:cNvPr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48;p54">
              <a:extLst>
                <a:ext uri="{FF2B5EF4-FFF2-40B4-BE49-F238E27FC236}">
                  <a16:creationId xmlns:a16="http://schemas.microsoft.com/office/drawing/2014/main" id="{920CA51B-20FF-181F-9053-7D0E026DE52D}"/>
                </a:ext>
              </a:extLst>
            </p:cNvPr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49;p54">
              <a:extLst>
                <a:ext uri="{FF2B5EF4-FFF2-40B4-BE49-F238E27FC236}">
                  <a16:creationId xmlns:a16="http://schemas.microsoft.com/office/drawing/2014/main" id="{85A87D65-331B-396B-05B1-3127292E5FD0}"/>
                </a:ext>
              </a:extLst>
            </p:cNvPr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50;p54">
              <a:extLst>
                <a:ext uri="{FF2B5EF4-FFF2-40B4-BE49-F238E27FC236}">
                  <a16:creationId xmlns:a16="http://schemas.microsoft.com/office/drawing/2014/main" id="{72AD8545-6394-3FD1-9629-BC8120ECB565}"/>
                </a:ext>
              </a:extLst>
            </p:cNvPr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51;p54">
              <a:extLst>
                <a:ext uri="{FF2B5EF4-FFF2-40B4-BE49-F238E27FC236}">
                  <a16:creationId xmlns:a16="http://schemas.microsoft.com/office/drawing/2014/main" id="{F9189705-6F81-7831-5B4D-4D550FAD40F5}"/>
                </a:ext>
              </a:extLst>
            </p:cNvPr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52;p54">
              <a:extLst>
                <a:ext uri="{FF2B5EF4-FFF2-40B4-BE49-F238E27FC236}">
                  <a16:creationId xmlns:a16="http://schemas.microsoft.com/office/drawing/2014/main" id="{C4BBB34B-28F6-7D50-25E5-80FDFBF64946}"/>
                </a:ext>
              </a:extLst>
            </p:cNvPr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53;p54">
              <a:extLst>
                <a:ext uri="{FF2B5EF4-FFF2-40B4-BE49-F238E27FC236}">
                  <a16:creationId xmlns:a16="http://schemas.microsoft.com/office/drawing/2014/main" id="{8FE6F0E4-44AD-3562-1642-8DFB64CBC717}"/>
                </a:ext>
              </a:extLst>
            </p:cNvPr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54;p54">
              <a:extLst>
                <a:ext uri="{FF2B5EF4-FFF2-40B4-BE49-F238E27FC236}">
                  <a16:creationId xmlns:a16="http://schemas.microsoft.com/office/drawing/2014/main" id="{A8BEA3F1-7161-677F-51CB-165971715B33}"/>
                </a:ext>
              </a:extLst>
            </p:cNvPr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55;p54">
              <a:extLst>
                <a:ext uri="{FF2B5EF4-FFF2-40B4-BE49-F238E27FC236}">
                  <a16:creationId xmlns:a16="http://schemas.microsoft.com/office/drawing/2014/main" id="{1AB1DBDD-E2F2-DC59-5CA3-078EA18DD80D}"/>
                </a:ext>
              </a:extLst>
            </p:cNvPr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56;p54">
              <a:extLst>
                <a:ext uri="{FF2B5EF4-FFF2-40B4-BE49-F238E27FC236}">
                  <a16:creationId xmlns:a16="http://schemas.microsoft.com/office/drawing/2014/main" id="{93472FF8-0FF1-D914-04C7-B8545BBE6546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57;p54">
              <a:extLst>
                <a:ext uri="{FF2B5EF4-FFF2-40B4-BE49-F238E27FC236}">
                  <a16:creationId xmlns:a16="http://schemas.microsoft.com/office/drawing/2014/main" id="{7B449572-0F3B-4B8A-7814-7FB9E31D09B2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58;p54">
              <a:extLst>
                <a:ext uri="{FF2B5EF4-FFF2-40B4-BE49-F238E27FC236}">
                  <a16:creationId xmlns:a16="http://schemas.microsoft.com/office/drawing/2014/main" id="{EE37712C-CBFF-C9D0-A28D-4A9832C9D7E3}"/>
                </a:ext>
              </a:extLst>
            </p:cNvPr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59;p54">
              <a:extLst>
                <a:ext uri="{FF2B5EF4-FFF2-40B4-BE49-F238E27FC236}">
                  <a16:creationId xmlns:a16="http://schemas.microsoft.com/office/drawing/2014/main" id="{EC04A9ED-BF28-9EA1-ECB7-43111DB725B8}"/>
                </a:ext>
              </a:extLst>
            </p:cNvPr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60;p54">
              <a:extLst>
                <a:ext uri="{FF2B5EF4-FFF2-40B4-BE49-F238E27FC236}">
                  <a16:creationId xmlns:a16="http://schemas.microsoft.com/office/drawing/2014/main" id="{33CCD217-F59D-6E23-1870-A09EC1D7EEE3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61;p54">
              <a:extLst>
                <a:ext uri="{FF2B5EF4-FFF2-40B4-BE49-F238E27FC236}">
                  <a16:creationId xmlns:a16="http://schemas.microsoft.com/office/drawing/2014/main" id="{AA497F2D-DC37-2A92-177F-B68C6181F92F}"/>
                </a:ext>
              </a:extLst>
            </p:cNvPr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62;p54">
              <a:extLst>
                <a:ext uri="{FF2B5EF4-FFF2-40B4-BE49-F238E27FC236}">
                  <a16:creationId xmlns:a16="http://schemas.microsoft.com/office/drawing/2014/main" id="{4F64275C-2749-791B-9CA8-755456321E77}"/>
                </a:ext>
              </a:extLst>
            </p:cNvPr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63;p54">
              <a:extLst>
                <a:ext uri="{FF2B5EF4-FFF2-40B4-BE49-F238E27FC236}">
                  <a16:creationId xmlns:a16="http://schemas.microsoft.com/office/drawing/2014/main" id="{07336A8D-368D-F186-7F96-51E74B2789C4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64;p54">
              <a:extLst>
                <a:ext uri="{FF2B5EF4-FFF2-40B4-BE49-F238E27FC236}">
                  <a16:creationId xmlns:a16="http://schemas.microsoft.com/office/drawing/2014/main" id="{95A0937B-24D1-B057-8695-AD7AA08485F1}"/>
                </a:ext>
              </a:extLst>
            </p:cNvPr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65;p54">
              <a:extLst>
                <a:ext uri="{FF2B5EF4-FFF2-40B4-BE49-F238E27FC236}">
                  <a16:creationId xmlns:a16="http://schemas.microsoft.com/office/drawing/2014/main" id="{EC8FC3ED-6EE3-BED4-D85B-DEC789694CCC}"/>
                </a:ext>
              </a:extLst>
            </p:cNvPr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8666;p54">
              <a:extLst>
                <a:ext uri="{FF2B5EF4-FFF2-40B4-BE49-F238E27FC236}">
                  <a16:creationId xmlns:a16="http://schemas.microsoft.com/office/drawing/2014/main" id="{290CEC4E-90F4-FE8A-82C5-5C418245C878}"/>
                </a:ext>
              </a:extLst>
            </p:cNvPr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5" name="Google Shape;8667;p54">
                <a:extLst>
                  <a:ext uri="{FF2B5EF4-FFF2-40B4-BE49-F238E27FC236}">
                    <a16:creationId xmlns:a16="http://schemas.microsoft.com/office/drawing/2014/main" id="{2FA496D9-80E1-8BC3-B464-4A06F3F168F3}"/>
                  </a:ext>
                </a:extLst>
              </p:cNvPr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668;p54">
                <a:extLst>
                  <a:ext uri="{FF2B5EF4-FFF2-40B4-BE49-F238E27FC236}">
                    <a16:creationId xmlns:a16="http://schemas.microsoft.com/office/drawing/2014/main" id="{2EB284CE-3BC5-F3A2-221D-9AE342BF3489}"/>
                  </a:ext>
                </a:extLst>
              </p:cNvPr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669;p54">
                <a:extLst>
                  <a:ext uri="{FF2B5EF4-FFF2-40B4-BE49-F238E27FC236}">
                    <a16:creationId xmlns:a16="http://schemas.microsoft.com/office/drawing/2014/main" id="{92E9F70C-4A8F-0896-60DB-6BCDA3D8EB86}"/>
                  </a:ext>
                </a:extLst>
              </p:cNvPr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670;p54">
                <a:extLst>
                  <a:ext uri="{FF2B5EF4-FFF2-40B4-BE49-F238E27FC236}">
                    <a16:creationId xmlns:a16="http://schemas.microsoft.com/office/drawing/2014/main" id="{CB9E16AB-4999-A1FB-417D-E32C486C4801}"/>
                  </a:ext>
                </a:extLst>
              </p:cNvPr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671;p54">
                <a:extLst>
                  <a:ext uri="{FF2B5EF4-FFF2-40B4-BE49-F238E27FC236}">
                    <a16:creationId xmlns:a16="http://schemas.microsoft.com/office/drawing/2014/main" id="{806AC846-B387-9886-8D42-CB1D0FDF56F4}"/>
                  </a:ext>
                </a:extLst>
              </p:cNvPr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672;p54">
                <a:extLst>
                  <a:ext uri="{FF2B5EF4-FFF2-40B4-BE49-F238E27FC236}">
                    <a16:creationId xmlns:a16="http://schemas.microsoft.com/office/drawing/2014/main" id="{412C00EE-9596-B493-B526-15C3CFDA11B4}"/>
                  </a:ext>
                </a:extLst>
              </p:cNvPr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673;p54">
                <a:extLst>
                  <a:ext uri="{FF2B5EF4-FFF2-40B4-BE49-F238E27FC236}">
                    <a16:creationId xmlns:a16="http://schemas.microsoft.com/office/drawing/2014/main" id="{776F511D-097C-0E75-9BB2-0D82505E0643}"/>
                  </a:ext>
                </a:extLst>
              </p:cNvPr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674;p54">
                <a:extLst>
                  <a:ext uri="{FF2B5EF4-FFF2-40B4-BE49-F238E27FC236}">
                    <a16:creationId xmlns:a16="http://schemas.microsoft.com/office/drawing/2014/main" id="{E61D5E7E-4AB4-62E3-7995-255BF4CDDC1C}"/>
                  </a:ext>
                </a:extLst>
              </p:cNvPr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675;p54">
                <a:extLst>
                  <a:ext uri="{FF2B5EF4-FFF2-40B4-BE49-F238E27FC236}">
                    <a16:creationId xmlns:a16="http://schemas.microsoft.com/office/drawing/2014/main" id="{8F7D5491-07D9-ACA2-5026-5D715F2E890A}"/>
                  </a:ext>
                </a:extLst>
              </p:cNvPr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676;p54">
                <a:extLst>
                  <a:ext uri="{FF2B5EF4-FFF2-40B4-BE49-F238E27FC236}">
                    <a16:creationId xmlns:a16="http://schemas.microsoft.com/office/drawing/2014/main" id="{0ACA200B-C564-3666-65EC-7539BC47C2E8}"/>
                  </a:ext>
                </a:extLst>
              </p:cNvPr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677;p54">
                <a:extLst>
                  <a:ext uri="{FF2B5EF4-FFF2-40B4-BE49-F238E27FC236}">
                    <a16:creationId xmlns:a16="http://schemas.microsoft.com/office/drawing/2014/main" id="{B6ACA7DA-E98C-DD34-9412-BA87E6DEC333}"/>
                  </a:ext>
                </a:extLst>
              </p:cNvPr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678;p54">
                <a:extLst>
                  <a:ext uri="{FF2B5EF4-FFF2-40B4-BE49-F238E27FC236}">
                    <a16:creationId xmlns:a16="http://schemas.microsoft.com/office/drawing/2014/main" id="{B0F3EAE7-4356-28B9-EB24-455408525A48}"/>
                  </a:ext>
                </a:extLst>
              </p:cNvPr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679;p54">
                <a:extLst>
                  <a:ext uri="{FF2B5EF4-FFF2-40B4-BE49-F238E27FC236}">
                    <a16:creationId xmlns:a16="http://schemas.microsoft.com/office/drawing/2014/main" id="{93598D54-A1BF-0A48-DCA1-AAE65FD69925}"/>
                  </a:ext>
                </a:extLst>
              </p:cNvPr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680;p54">
                <a:extLst>
                  <a:ext uri="{FF2B5EF4-FFF2-40B4-BE49-F238E27FC236}">
                    <a16:creationId xmlns:a16="http://schemas.microsoft.com/office/drawing/2014/main" id="{67A23BA6-A621-A09E-F4F1-EDE2BF9C08A6}"/>
                  </a:ext>
                </a:extLst>
              </p:cNvPr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681;p54">
                <a:extLst>
                  <a:ext uri="{FF2B5EF4-FFF2-40B4-BE49-F238E27FC236}">
                    <a16:creationId xmlns:a16="http://schemas.microsoft.com/office/drawing/2014/main" id="{92D4BA84-B968-0DE3-D62F-CA38E55A6921}"/>
                  </a:ext>
                </a:extLst>
              </p:cNvPr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682;p54">
                <a:extLst>
                  <a:ext uri="{FF2B5EF4-FFF2-40B4-BE49-F238E27FC236}">
                    <a16:creationId xmlns:a16="http://schemas.microsoft.com/office/drawing/2014/main" id="{76318C6F-17AA-A5C2-6C28-966578AF1FAD}"/>
                  </a:ext>
                </a:extLst>
              </p:cNvPr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683;p54">
                <a:extLst>
                  <a:ext uri="{FF2B5EF4-FFF2-40B4-BE49-F238E27FC236}">
                    <a16:creationId xmlns:a16="http://schemas.microsoft.com/office/drawing/2014/main" id="{E20ABC0D-9029-C999-AC33-B59D3EF2BE05}"/>
                  </a:ext>
                </a:extLst>
              </p:cNvPr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684;p54">
                <a:extLst>
                  <a:ext uri="{FF2B5EF4-FFF2-40B4-BE49-F238E27FC236}">
                    <a16:creationId xmlns:a16="http://schemas.microsoft.com/office/drawing/2014/main" id="{422CAA75-34DC-24F2-EA5F-6EFDFC437905}"/>
                  </a:ext>
                </a:extLst>
              </p:cNvPr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685;p54">
                <a:extLst>
                  <a:ext uri="{FF2B5EF4-FFF2-40B4-BE49-F238E27FC236}">
                    <a16:creationId xmlns:a16="http://schemas.microsoft.com/office/drawing/2014/main" id="{0AFD6657-2F14-929F-8051-0C7A2A826D38}"/>
                  </a:ext>
                </a:extLst>
              </p:cNvPr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8686;p54">
                <a:extLst>
                  <a:ext uri="{FF2B5EF4-FFF2-40B4-BE49-F238E27FC236}">
                    <a16:creationId xmlns:a16="http://schemas.microsoft.com/office/drawing/2014/main" id="{2806C1B4-20F3-B030-0793-32B4E5C744F7}"/>
                  </a:ext>
                </a:extLst>
              </p:cNvPr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8687;p54">
              <a:extLst>
                <a:ext uri="{FF2B5EF4-FFF2-40B4-BE49-F238E27FC236}">
                  <a16:creationId xmlns:a16="http://schemas.microsoft.com/office/drawing/2014/main" id="{3013A60B-0EB3-5CD9-B463-4CD087A73688}"/>
                </a:ext>
              </a:extLst>
            </p:cNvPr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688;p54">
              <a:extLst>
                <a:ext uri="{FF2B5EF4-FFF2-40B4-BE49-F238E27FC236}">
                  <a16:creationId xmlns:a16="http://schemas.microsoft.com/office/drawing/2014/main" id="{3F8197DE-C52C-07E4-C3B6-B2EE083F8BD9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689;p54">
              <a:extLst>
                <a:ext uri="{FF2B5EF4-FFF2-40B4-BE49-F238E27FC236}">
                  <a16:creationId xmlns:a16="http://schemas.microsoft.com/office/drawing/2014/main" id="{A9EEF736-4060-1146-5355-E6303C90AA75}"/>
                </a:ext>
              </a:extLst>
            </p:cNvPr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690;p54">
              <a:extLst>
                <a:ext uri="{FF2B5EF4-FFF2-40B4-BE49-F238E27FC236}">
                  <a16:creationId xmlns:a16="http://schemas.microsoft.com/office/drawing/2014/main" id="{50386B31-2A99-FEB9-0378-A48F1F13460F}"/>
                </a:ext>
              </a:extLst>
            </p:cNvPr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91;p54">
              <a:extLst>
                <a:ext uri="{FF2B5EF4-FFF2-40B4-BE49-F238E27FC236}">
                  <a16:creationId xmlns:a16="http://schemas.microsoft.com/office/drawing/2014/main" id="{EED2A8D6-5C05-6D2A-B8AB-2CD1276005C1}"/>
                </a:ext>
              </a:extLst>
            </p:cNvPr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692;p54">
              <a:extLst>
                <a:ext uri="{FF2B5EF4-FFF2-40B4-BE49-F238E27FC236}">
                  <a16:creationId xmlns:a16="http://schemas.microsoft.com/office/drawing/2014/main" id="{81BB0045-43C4-D7ED-6940-9B8BFB959535}"/>
                </a:ext>
              </a:extLst>
            </p:cNvPr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93;p54">
              <a:extLst>
                <a:ext uri="{FF2B5EF4-FFF2-40B4-BE49-F238E27FC236}">
                  <a16:creationId xmlns:a16="http://schemas.microsoft.com/office/drawing/2014/main" id="{7837F3A0-2AE1-C866-3837-B1CD6DAFEA6B}"/>
                </a:ext>
              </a:extLst>
            </p:cNvPr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94;p54">
              <a:extLst>
                <a:ext uri="{FF2B5EF4-FFF2-40B4-BE49-F238E27FC236}">
                  <a16:creationId xmlns:a16="http://schemas.microsoft.com/office/drawing/2014/main" id="{C152B04B-9330-9B65-D63B-08BA51F110AF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95;p54">
              <a:extLst>
                <a:ext uri="{FF2B5EF4-FFF2-40B4-BE49-F238E27FC236}">
                  <a16:creationId xmlns:a16="http://schemas.microsoft.com/office/drawing/2014/main" id="{B743F3D1-837E-A880-4A0C-10198C1B69A0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96;p54">
              <a:extLst>
                <a:ext uri="{FF2B5EF4-FFF2-40B4-BE49-F238E27FC236}">
                  <a16:creationId xmlns:a16="http://schemas.microsoft.com/office/drawing/2014/main" id="{DF4601EE-90F7-A8C2-FA9E-E3775282D314}"/>
                </a:ext>
              </a:extLst>
            </p:cNvPr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97;p54">
              <a:extLst>
                <a:ext uri="{FF2B5EF4-FFF2-40B4-BE49-F238E27FC236}">
                  <a16:creationId xmlns:a16="http://schemas.microsoft.com/office/drawing/2014/main" id="{8DD55D76-F14D-C390-793F-88D713EF42E0}"/>
                </a:ext>
              </a:extLst>
            </p:cNvPr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98;p54">
              <a:extLst>
                <a:ext uri="{FF2B5EF4-FFF2-40B4-BE49-F238E27FC236}">
                  <a16:creationId xmlns:a16="http://schemas.microsoft.com/office/drawing/2014/main" id="{9D2C44E7-C43E-1298-8B0F-3D15281EF9A5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99;p54">
              <a:extLst>
                <a:ext uri="{FF2B5EF4-FFF2-40B4-BE49-F238E27FC236}">
                  <a16:creationId xmlns:a16="http://schemas.microsoft.com/office/drawing/2014/main" id="{A54698B7-091A-D803-EAD8-3C42CF86038D}"/>
                </a:ext>
              </a:extLst>
            </p:cNvPr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00;p54">
              <a:extLst>
                <a:ext uri="{FF2B5EF4-FFF2-40B4-BE49-F238E27FC236}">
                  <a16:creationId xmlns:a16="http://schemas.microsoft.com/office/drawing/2014/main" id="{94934182-5093-FF4D-48F0-8F45AA31F056}"/>
                </a:ext>
              </a:extLst>
            </p:cNvPr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TextBox 448">
            <a:extLst>
              <a:ext uri="{FF2B5EF4-FFF2-40B4-BE49-F238E27FC236}">
                <a16:creationId xmlns:a16="http://schemas.microsoft.com/office/drawing/2014/main" id="{5A9E63CC-1F28-D239-97B3-B3BACCA8D9D5}"/>
              </a:ext>
            </a:extLst>
          </p:cNvPr>
          <p:cNvSpPr txBox="1"/>
          <p:nvPr/>
        </p:nvSpPr>
        <p:spPr>
          <a:xfrm>
            <a:off x="4727448" y="23865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G" dirty="0"/>
          </a:p>
        </p:txBody>
      </p:sp>
      <p:sp>
        <p:nvSpPr>
          <p:cNvPr id="452" name="Google Shape;466;p26">
            <a:extLst>
              <a:ext uri="{FF2B5EF4-FFF2-40B4-BE49-F238E27FC236}">
                <a16:creationId xmlns:a16="http://schemas.microsoft.com/office/drawing/2014/main" id="{D66EC748-5D24-0C72-0D7D-421998BE9C28}"/>
              </a:ext>
            </a:extLst>
          </p:cNvPr>
          <p:cNvSpPr txBox="1">
            <a:spLocks/>
          </p:cNvSpPr>
          <p:nvPr/>
        </p:nvSpPr>
        <p:spPr>
          <a:xfrm>
            <a:off x="6465278" y="1923389"/>
            <a:ext cx="1410530" cy="9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Mutable</a:t>
            </a:r>
          </a:p>
          <a:p>
            <a:pPr marL="152400" indent="0">
              <a:buSzPts val="1200"/>
              <a:buFont typeface="Livvic Light"/>
              <a:buNone/>
            </a:pPr>
            <a:r>
              <a:rPr lang="en-GB" sz="1400" dirty="0"/>
              <a:t>Data can be changed</a:t>
            </a:r>
          </a:p>
        </p:txBody>
      </p:sp>
      <p:sp>
        <p:nvSpPr>
          <p:cNvPr id="453" name="Google Shape;466;p26">
            <a:extLst>
              <a:ext uri="{FF2B5EF4-FFF2-40B4-BE49-F238E27FC236}">
                <a16:creationId xmlns:a16="http://schemas.microsoft.com/office/drawing/2014/main" id="{F29B714C-16D7-E52E-6500-180FF18EF0FB}"/>
              </a:ext>
            </a:extLst>
          </p:cNvPr>
          <p:cNvSpPr txBox="1">
            <a:spLocks/>
          </p:cNvSpPr>
          <p:nvPr/>
        </p:nvSpPr>
        <p:spPr>
          <a:xfrm>
            <a:off x="5371920" y="3142559"/>
            <a:ext cx="1447553" cy="9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52400" indent="0">
              <a:buSzPts val="1200"/>
              <a:buFont typeface="Livvic Light"/>
              <a:buNone/>
            </a:pP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Immutable</a:t>
            </a:r>
          </a:p>
          <a:p>
            <a:pPr marL="152400" indent="0">
              <a:buSzPts val="1200"/>
              <a:buFont typeface="Livvic Light"/>
              <a:buNone/>
            </a:pPr>
            <a:r>
              <a:rPr lang="en-GB" sz="1400" dirty="0"/>
              <a:t>Data can’t be changed</a:t>
            </a:r>
          </a:p>
        </p:txBody>
      </p:sp>
      <p:grpSp>
        <p:nvGrpSpPr>
          <p:cNvPr id="454" name="Google Shape;9102;p56">
            <a:extLst>
              <a:ext uri="{FF2B5EF4-FFF2-40B4-BE49-F238E27FC236}">
                <a16:creationId xmlns:a16="http://schemas.microsoft.com/office/drawing/2014/main" id="{9BD7FAEA-1EF5-54D7-8509-4F025E0FD9BF}"/>
              </a:ext>
            </a:extLst>
          </p:cNvPr>
          <p:cNvGrpSpPr/>
          <p:nvPr/>
        </p:nvGrpSpPr>
        <p:grpSpPr>
          <a:xfrm rot="5400000">
            <a:off x="6194134" y="580554"/>
            <a:ext cx="470352" cy="1883667"/>
            <a:chOff x="1697726" y="3244179"/>
            <a:chExt cx="788124" cy="1146069"/>
          </a:xfrm>
        </p:grpSpPr>
        <p:sp>
          <p:nvSpPr>
            <p:cNvPr id="455" name="Google Shape;9103;p56">
              <a:extLst>
                <a:ext uri="{FF2B5EF4-FFF2-40B4-BE49-F238E27FC236}">
                  <a16:creationId xmlns:a16="http://schemas.microsoft.com/office/drawing/2014/main" id="{3B755EB6-737F-57DB-4077-CABB578065C6}"/>
                </a:ext>
              </a:extLst>
            </p:cNvPr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9104;p56">
              <a:extLst>
                <a:ext uri="{FF2B5EF4-FFF2-40B4-BE49-F238E27FC236}">
                  <a16:creationId xmlns:a16="http://schemas.microsoft.com/office/drawing/2014/main" id="{6B06D0C4-785B-8732-2C1F-8384F3E571F8}"/>
                </a:ext>
              </a:extLst>
            </p:cNvPr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9102;p56">
            <a:extLst>
              <a:ext uri="{FF2B5EF4-FFF2-40B4-BE49-F238E27FC236}">
                <a16:creationId xmlns:a16="http://schemas.microsoft.com/office/drawing/2014/main" id="{889FDD55-A9F4-21AE-991C-3B8DC9B2A43F}"/>
              </a:ext>
            </a:extLst>
          </p:cNvPr>
          <p:cNvGrpSpPr/>
          <p:nvPr/>
        </p:nvGrpSpPr>
        <p:grpSpPr>
          <a:xfrm rot="10800000" flipH="1">
            <a:off x="4603242" y="1532739"/>
            <a:ext cx="804866" cy="2460776"/>
            <a:chOff x="1697726" y="3244179"/>
            <a:chExt cx="788124" cy="1146069"/>
          </a:xfrm>
        </p:grpSpPr>
        <p:sp>
          <p:nvSpPr>
            <p:cNvPr id="458" name="Google Shape;9103;p56">
              <a:extLst>
                <a:ext uri="{FF2B5EF4-FFF2-40B4-BE49-F238E27FC236}">
                  <a16:creationId xmlns:a16="http://schemas.microsoft.com/office/drawing/2014/main" id="{7B435545-BAF2-B65D-D078-3772FFDBEEEF}"/>
                </a:ext>
              </a:extLst>
            </p:cNvPr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104;p56">
              <a:extLst>
                <a:ext uri="{FF2B5EF4-FFF2-40B4-BE49-F238E27FC236}">
                  <a16:creationId xmlns:a16="http://schemas.microsoft.com/office/drawing/2014/main" id="{CA8F1C64-C7A1-7390-6A63-8BA7B6505425}"/>
                </a:ext>
              </a:extLst>
            </p:cNvPr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9217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479C142B-9632-774C-33A1-86C02BCD3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E4B185B7-4608-E6E0-6E94-A27B43DA6D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8564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Removing</a:t>
            </a:r>
            <a:r>
              <a:rPr lang="en-US" dirty="0"/>
              <a:t> an element from a list</a:t>
            </a:r>
            <a:endParaRPr dirty="0"/>
          </a:p>
        </p:txBody>
      </p:sp>
      <p:sp>
        <p:nvSpPr>
          <p:cNvPr id="8" name="Google Shape;1240;p44">
            <a:extLst>
              <a:ext uri="{FF2B5EF4-FFF2-40B4-BE49-F238E27FC236}">
                <a16:creationId xmlns:a16="http://schemas.microsoft.com/office/drawing/2014/main" id="{E1B8BA62-2DB4-F234-BBD0-363788F8B4A2}"/>
              </a:ext>
            </a:extLst>
          </p:cNvPr>
          <p:cNvSpPr/>
          <p:nvPr/>
        </p:nvSpPr>
        <p:spPr>
          <a:xfrm>
            <a:off x="784449" y="1684888"/>
            <a:ext cx="721747" cy="68633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40;p44">
            <a:extLst>
              <a:ext uri="{FF2B5EF4-FFF2-40B4-BE49-F238E27FC236}">
                <a16:creationId xmlns:a16="http://schemas.microsoft.com/office/drawing/2014/main" id="{3FB2629D-7B1D-9200-DE0C-88FDC16655DB}"/>
              </a:ext>
            </a:extLst>
          </p:cNvPr>
          <p:cNvSpPr/>
          <p:nvPr/>
        </p:nvSpPr>
        <p:spPr>
          <a:xfrm>
            <a:off x="1506196" y="1684888"/>
            <a:ext cx="721747" cy="68633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0;p44">
            <a:extLst>
              <a:ext uri="{FF2B5EF4-FFF2-40B4-BE49-F238E27FC236}">
                <a16:creationId xmlns:a16="http://schemas.microsoft.com/office/drawing/2014/main" id="{D03D7347-203E-5B45-98DD-003DF7131568}"/>
              </a:ext>
            </a:extLst>
          </p:cNvPr>
          <p:cNvSpPr/>
          <p:nvPr/>
        </p:nvSpPr>
        <p:spPr>
          <a:xfrm>
            <a:off x="2227943" y="1684888"/>
            <a:ext cx="721747" cy="68633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AB0C6-C069-A7F0-167D-D521C9122AD9}"/>
              </a:ext>
            </a:extLst>
          </p:cNvPr>
          <p:cNvSpPr txBox="1"/>
          <p:nvPr/>
        </p:nvSpPr>
        <p:spPr>
          <a:xfrm>
            <a:off x="858741" y="1777517"/>
            <a:ext cx="56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2400" dirty="0">
                <a:solidFill>
                  <a:schemeClr val="accent3"/>
                </a:solidFill>
                <a:latin typeface="Maven Pro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CD11A4-9E02-4E08-5896-28464EDD15B5}"/>
              </a:ext>
            </a:extLst>
          </p:cNvPr>
          <p:cNvSpPr txBox="1"/>
          <p:nvPr/>
        </p:nvSpPr>
        <p:spPr>
          <a:xfrm>
            <a:off x="1585963" y="1784620"/>
            <a:ext cx="56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2400" dirty="0">
                <a:solidFill>
                  <a:schemeClr val="accent3"/>
                </a:solidFill>
                <a:latin typeface="Maven Pro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5F753-BDE2-B1B1-9AFF-9F6E00098693}"/>
              </a:ext>
            </a:extLst>
          </p:cNvPr>
          <p:cNvSpPr txBox="1"/>
          <p:nvPr/>
        </p:nvSpPr>
        <p:spPr>
          <a:xfrm>
            <a:off x="2313331" y="1772896"/>
            <a:ext cx="56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2400" dirty="0">
                <a:solidFill>
                  <a:schemeClr val="accent3"/>
                </a:solidFill>
                <a:latin typeface="Maven Pro"/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F5F36D-F5C3-86AE-C54B-A87D4CA8CE84}"/>
              </a:ext>
            </a:extLst>
          </p:cNvPr>
          <p:cNvGrpSpPr/>
          <p:nvPr/>
        </p:nvGrpSpPr>
        <p:grpSpPr>
          <a:xfrm>
            <a:off x="3849840" y="1684888"/>
            <a:ext cx="4254622" cy="686330"/>
            <a:chOff x="3214110" y="1684888"/>
            <a:chExt cx="4254622" cy="686330"/>
          </a:xfrm>
        </p:grpSpPr>
        <p:sp>
          <p:nvSpPr>
            <p:cNvPr id="11" name="Google Shape;1240;p44">
              <a:extLst>
                <a:ext uri="{FF2B5EF4-FFF2-40B4-BE49-F238E27FC236}">
                  <a16:creationId xmlns:a16="http://schemas.microsoft.com/office/drawing/2014/main" id="{D4D64F83-0B49-9A08-AD98-0A1E43D026FF}"/>
                </a:ext>
              </a:extLst>
            </p:cNvPr>
            <p:cNvSpPr/>
            <p:nvPr/>
          </p:nvSpPr>
          <p:spPr>
            <a:xfrm>
              <a:off x="4572000" y="1684888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0;p44">
              <a:extLst>
                <a:ext uri="{FF2B5EF4-FFF2-40B4-BE49-F238E27FC236}">
                  <a16:creationId xmlns:a16="http://schemas.microsoft.com/office/drawing/2014/main" id="{1B204856-647D-8B93-BCE9-922EB65B52AB}"/>
                </a:ext>
              </a:extLst>
            </p:cNvPr>
            <p:cNvSpPr/>
            <p:nvPr/>
          </p:nvSpPr>
          <p:spPr>
            <a:xfrm>
              <a:off x="5298619" y="1684888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0;p44">
              <a:extLst>
                <a:ext uri="{FF2B5EF4-FFF2-40B4-BE49-F238E27FC236}">
                  <a16:creationId xmlns:a16="http://schemas.microsoft.com/office/drawing/2014/main" id="{7872D6DE-AE71-9462-9C96-959C7AD2B31B}"/>
                </a:ext>
              </a:extLst>
            </p:cNvPr>
            <p:cNvSpPr/>
            <p:nvPr/>
          </p:nvSpPr>
          <p:spPr>
            <a:xfrm>
              <a:off x="6025238" y="1684888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0;p44">
              <a:extLst>
                <a:ext uri="{FF2B5EF4-FFF2-40B4-BE49-F238E27FC236}">
                  <a16:creationId xmlns:a16="http://schemas.microsoft.com/office/drawing/2014/main" id="{65C9C9EC-4ED3-23A1-09BD-EAA9E6B0A174}"/>
                </a:ext>
              </a:extLst>
            </p:cNvPr>
            <p:cNvSpPr/>
            <p:nvPr/>
          </p:nvSpPr>
          <p:spPr>
            <a:xfrm>
              <a:off x="6746985" y="1684888"/>
              <a:ext cx="721747" cy="68633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685;p52">
              <a:extLst>
                <a:ext uri="{FF2B5EF4-FFF2-40B4-BE49-F238E27FC236}">
                  <a16:creationId xmlns:a16="http://schemas.microsoft.com/office/drawing/2014/main" id="{613097F0-825D-F50E-760A-0D817EA1236F}"/>
                </a:ext>
              </a:extLst>
            </p:cNvPr>
            <p:cNvGrpSpPr/>
            <p:nvPr/>
          </p:nvGrpSpPr>
          <p:grpSpPr>
            <a:xfrm>
              <a:off x="3214110" y="1793418"/>
              <a:ext cx="1180184" cy="498932"/>
              <a:chOff x="4433638" y="2726085"/>
              <a:chExt cx="574540" cy="193659"/>
            </a:xfrm>
          </p:grpSpPr>
          <p:sp>
            <p:nvSpPr>
              <p:cNvPr id="19" name="Google Shape;1686;p52">
                <a:extLst>
                  <a:ext uri="{FF2B5EF4-FFF2-40B4-BE49-F238E27FC236}">
                    <a16:creationId xmlns:a16="http://schemas.microsoft.com/office/drawing/2014/main" id="{84E8544A-E66E-6E18-27B1-22B795E5273D}"/>
                  </a:ext>
                </a:extLst>
              </p:cNvPr>
              <p:cNvSpPr/>
              <p:nvPr/>
            </p:nvSpPr>
            <p:spPr>
              <a:xfrm>
                <a:off x="4433638" y="2726085"/>
                <a:ext cx="118796" cy="193659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4289" extrusionOk="0">
                    <a:moveTo>
                      <a:pt x="450" y="0"/>
                    </a:moveTo>
                    <a:cubicBezTo>
                      <a:pt x="357" y="0"/>
                      <a:pt x="264" y="35"/>
                      <a:pt x="193" y="106"/>
                    </a:cubicBezTo>
                    <a:lnTo>
                      <a:pt x="1" y="298"/>
                    </a:lnTo>
                    <a:lnTo>
                      <a:pt x="1591" y="1886"/>
                    </a:lnTo>
                    <a:cubicBezTo>
                      <a:pt x="1732" y="2029"/>
                      <a:pt x="1732" y="2258"/>
                      <a:pt x="1591" y="2401"/>
                    </a:cubicBezTo>
                    <a:lnTo>
                      <a:pt x="1" y="3991"/>
                    </a:lnTo>
                    <a:lnTo>
                      <a:pt x="193" y="4183"/>
                    </a:lnTo>
                    <a:cubicBezTo>
                      <a:pt x="264" y="4253"/>
                      <a:pt x="357" y="4288"/>
                      <a:pt x="450" y="4288"/>
                    </a:cubicBezTo>
                    <a:cubicBezTo>
                      <a:pt x="543" y="4288"/>
                      <a:pt x="636" y="4253"/>
                      <a:pt x="707" y="4183"/>
                    </a:cubicBezTo>
                    <a:lnTo>
                      <a:pt x="2488" y="2401"/>
                    </a:lnTo>
                    <a:cubicBezTo>
                      <a:pt x="2630" y="2260"/>
                      <a:pt x="2630" y="2029"/>
                      <a:pt x="2488" y="1888"/>
                    </a:cubicBezTo>
                    <a:lnTo>
                      <a:pt x="707" y="106"/>
                    </a:lnTo>
                    <a:cubicBezTo>
                      <a:pt x="636" y="35"/>
                      <a:pt x="543" y="0"/>
                      <a:pt x="45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87;p52">
                <a:extLst>
                  <a:ext uri="{FF2B5EF4-FFF2-40B4-BE49-F238E27FC236}">
                    <a16:creationId xmlns:a16="http://schemas.microsoft.com/office/drawing/2014/main" id="{A72A82B2-A9FD-1896-1F5E-BD7A6B594547}"/>
                  </a:ext>
                </a:extLst>
              </p:cNvPr>
              <p:cNvSpPr/>
              <p:nvPr/>
            </p:nvSpPr>
            <p:spPr>
              <a:xfrm>
                <a:off x="4435006" y="2791601"/>
                <a:ext cx="36167" cy="6262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387" extrusionOk="0">
                    <a:moveTo>
                      <a:pt x="176" y="0"/>
                    </a:moveTo>
                    <a:cubicBezTo>
                      <a:pt x="87" y="0"/>
                      <a:pt x="1" y="69"/>
                      <a:pt x="1" y="173"/>
                    </a:cubicBezTo>
                    <a:lnTo>
                      <a:pt x="1" y="1214"/>
                    </a:lnTo>
                    <a:cubicBezTo>
                      <a:pt x="1" y="1318"/>
                      <a:pt x="87" y="1386"/>
                      <a:pt x="176" y="1386"/>
                    </a:cubicBezTo>
                    <a:cubicBezTo>
                      <a:pt x="218" y="1386"/>
                      <a:pt x="262" y="1371"/>
                      <a:pt x="297" y="1335"/>
                    </a:cubicBezTo>
                    <a:lnTo>
                      <a:pt x="627" y="1006"/>
                    </a:lnTo>
                    <a:cubicBezTo>
                      <a:pt x="800" y="834"/>
                      <a:pt x="800" y="554"/>
                      <a:pt x="627" y="381"/>
                    </a:cubicBezTo>
                    <a:lnTo>
                      <a:pt x="297" y="51"/>
                    </a:lnTo>
                    <a:cubicBezTo>
                      <a:pt x="262" y="16"/>
                      <a:pt x="218" y="0"/>
                      <a:pt x="1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88;p52">
                <a:extLst>
                  <a:ext uri="{FF2B5EF4-FFF2-40B4-BE49-F238E27FC236}">
                    <a16:creationId xmlns:a16="http://schemas.microsoft.com/office/drawing/2014/main" id="{2B7D0098-B4D5-8879-2336-E6135CA3574A}"/>
                  </a:ext>
                </a:extLst>
              </p:cNvPr>
              <p:cNvSpPr/>
              <p:nvPr/>
            </p:nvSpPr>
            <p:spPr>
              <a:xfrm>
                <a:off x="4543486" y="2743875"/>
                <a:ext cx="464692" cy="157989"/>
              </a:xfrm>
              <a:custGeom>
                <a:avLst/>
                <a:gdLst/>
                <a:ahLst/>
                <a:cxnLst/>
                <a:rect l="l" t="t" r="r" b="b"/>
                <a:pathLst>
                  <a:path w="13250" h="3499" extrusionOk="0">
                    <a:moveTo>
                      <a:pt x="1" y="0"/>
                    </a:moveTo>
                    <a:lnTo>
                      <a:pt x="1495" y="1494"/>
                    </a:lnTo>
                    <a:cubicBezTo>
                      <a:pt x="1635" y="1635"/>
                      <a:pt x="1635" y="1866"/>
                      <a:pt x="1495" y="2007"/>
                    </a:cubicBezTo>
                    <a:lnTo>
                      <a:pt x="2" y="3499"/>
                    </a:lnTo>
                    <a:lnTo>
                      <a:pt x="11527" y="3499"/>
                    </a:lnTo>
                    <a:lnTo>
                      <a:pt x="13250" y="1750"/>
                    </a:lnTo>
                    <a:lnTo>
                      <a:pt x="1152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564C96-E25E-243A-6E5B-8DB86680F083}"/>
                </a:ext>
              </a:extLst>
            </p:cNvPr>
            <p:cNvSpPr txBox="1"/>
            <p:nvPr/>
          </p:nvSpPr>
          <p:spPr>
            <a:xfrm>
              <a:off x="3537948" y="1898650"/>
              <a:ext cx="9178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rgbClr val="00CFCC"/>
                  </a:solidFill>
                </a:rPr>
                <a:t>remove(</a:t>
              </a:r>
              <a:r>
                <a:rPr lang="en-BG" sz="1100" dirty="0">
                  <a:solidFill>
                    <a:srgbClr val="00CFCC"/>
                  </a:solidFill>
                </a:rPr>
                <a:t>3)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B37651-BE6E-24AD-22F4-EF981EE9E859}"/>
                </a:ext>
              </a:extLst>
            </p:cNvPr>
            <p:cNvSpPr txBox="1"/>
            <p:nvPr/>
          </p:nvSpPr>
          <p:spPr>
            <a:xfrm>
              <a:off x="4656640" y="1784619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chemeClr val="accent3"/>
                  </a:solidFill>
                  <a:latin typeface="Maven Pro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CDA6CF-AD2D-A575-7B7D-011775ECC02B}"/>
                </a:ext>
              </a:extLst>
            </p:cNvPr>
            <p:cNvSpPr txBox="1"/>
            <p:nvPr/>
          </p:nvSpPr>
          <p:spPr>
            <a:xfrm>
              <a:off x="5378156" y="1774956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chemeClr val="accent3"/>
                  </a:solidFill>
                  <a:latin typeface="Maven Pro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ABF92F-AFB7-9BAE-345B-30F930EACB0E}"/>
                </a:ext>
              </a:extLst>
            </p:cNvPr>
            <p:cNvSpPr txBox="1"/>
            <p:nvPr/>
          </p:nvSpPr>
          <p:spPr>
            <a:xfrm>
              <a:off x="6821650" y="1772894"/>
              <a:ext cx="5622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G" sz="2400" dirty="0">
                  <a:solidFill>
                    <a:schemeClr val="accent3"/>
                  </a:solidFill>
                  <a:latin typeface="Maven Pro"/>
                </a:rPr>
                <a:t>4</a:t>
              </a:r>
            </a:p>
          </p:txBody>
        </p:sp>
      </p:grpSp>
      <p:sp>
        <p:nvSpPr>
          <p:cNvPr id="39" name="Cloud Callout 38">
            <a:extLst>
              <a:ext uri="{FF2B5EF4-FFF2-40B4-BE49-F238E27FC236}">
                <a16:creationId xmlns:a16="http://schemas.microsoft.com/office/drawing/2014/main" id="{BB57B79F-8DB1-9496-593B-5BC5185A148D}"/>
              </a:ext>
            </a:extLst>
          </p:cNvPr>
          <p:cNvSpPr/>
          <p:nvPr/>
        </p:nvSpPr>
        <p:spPr>
          <a:xfrm>
            <a:off x="2762865" y="2851151"/>
            <a:ext cx="3712363" cy="1111249"/>
          </a:xfrm>
          <a:prstGeom prst="cloudCallout">
            <a:avLst>
              <a:gd name="adj1" fmla="val 53742"/>
              <a:gd name="adj2" fmla="val -7617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100" b="1" dirty="0">
                <a:solidFill>
                  <a:sysClr val="windowText" lastClr="000000"/>
                </a:solidFill>
              </a:rPr>
              <a:t>Python interpreter adjusts the memory allocation accordingly</a:t>
            </a:r>
            <a:br>
              <a:rPr lang="bg-BG" sz="1100" b="1" dirty="0">
                <a:solidFill>
                  <a:sysClr val="windowText" lastClr="000000"/>
                </a:solidFill>
              </a:rPr>
            </a:br>
            <a:r>
              <a:rPr lang="en-US" sz="1200" b="1" dirty="0">
                <a:solidFill>
                  <a:srgbClr val="0070C0"/>
                </a:solidFill>
                <a:latin typeface="Share Tech"/>
              </a:rPr>
              <a:t>O(n) complexity</a:t>
            </a:r>
            <a:endParaRPr lang="en-BG" sz="1200" b="1" dirty="0">
              <a:solidFill>
                <a:srgbClr val="0070C0"/>
              </a:solidFill>
              <a:latin typeface="Share Tech"/>
            </a:endParaRPr>
          </a:p>
        </p:txBody>
      </p:sp>
      <p:sp>
        <p:nvSpPr>
          <p:cNvPr id="3" name="Google Shape;1240;p44">
            <a:extLst>
              <a:ext uri="{FF2B5EF4-FFF2-40B4-BE49-F238E27FC236}">
                <a16:creationId xmlns:a16="http://schemas.microsoft.com/office/drawing/2014/main" id="{32D7BB4A-3A34-AEEB-8EC2-38C99FC57BDA}"/>
              </a:ext>
            </a:extLst>
          </p:cNvPr>
          <p:cNvSpPr/>
          <p:nvPr/>
        </p:nvSpPr>
        <p:spPr>
          <a:xfrm>
            <a:off x="2945679" y="1677922"/>
            <a:ext cx="721747" cy="68633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1C73E-B4E4-EDB9-CCBF-A5B9FD7F0D5B}"/>
              </a:ext>
            </a:extLst>
          </p:cNvPr>
          <p:cNvSpPr txBox="1"/>
          <p:nvPr/>
        </p:nvSpPr>
        <p:spPr>
          <a:xfrm>
            <a:off x="3021540" y="1758675"/>
            <a:ext cx="56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sz="2400" dirty="0">
                <a:solidFill>
                  <a:schemeClr val="accent3"/>
                </a:solidFill>
                <a:latin typeface="Maven Pro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35215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0D9A870D-DC07-0D1F-1E60-F62B6057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EF9BEAD8-1B96-46F9-2726-22C59341B2A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8564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Linear</a:t>
            </a:r>
            <a:r>
              <a:rPr lang="en-US" dirty="0"/>
              <a:t> Data Structures – </a:t>
            </a:r>
            <a:r>
              <a:rPr lang="en-US" sz="3200" dirty="0">
                <a:solidFill>
                  <a:schemeClr val="accent2"/>
                </a:solidFill>
              </a:rPr>
              <a:t>Linked lists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7" name="Google Shape;466;p26">
            <a:extLst>
              <a:ext uri="{FF2B5EF4-FFF2-40B4-BE49-F238E27FC236}">
                <a16:creationId xmlns:a16="http://schemas.microsoft.com/office/drawing/2014/main" id="{C0A2EB3E-C446-482B-7600-07DE9BF5C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8824" y="1221280"/>
            <a:ext cx="7723987" cy="973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800" dirty="0"/>
              <a:t>Linear data structure where each element, called a node, is a separate object that contains a reference (or link) to the next node in the sequence</a:t>
            </a:r>
            <a:endParaRPr lang="en-BG" sz="1800" dirty="0"/>
          </a:p>
        </p:txBody>
      </p:sp>
      <p:sp>
        <p:nvSpPr>
          <p:cNvPr id="1263" name="Cloud Callout 1262">
            <a:extLst>
              <a:ext uri="{FF2B5EF4-FFF2-40B4-BE49-F238E27FC236}">
                <a16:creationId xmlns:a16="http://schemas.microsoft.com/office/drawing/2014/main" id="{63C26AB3-CF53-705C-8AC6-4C6943426467}"/>
              </a:ext>
            </a:extLst>
          </p:cNvPr>
          <p:cNvSpPr/>
          <p:nvPr/>
        </p:nvSpPr>
        <p:spPr>
          <a:xfrm>
            <a:off x="2183195" y="3522190"/>
            <a:ext cx="4094549" cy="973280"/>
          </a:xfrm>
          <a:prstGeom prst="cloudCallout">
            <a:avLst>
              <a:gd name="adj1" fmla="val 32571"/>
              <a:gd name="adj2" fmla="val 6401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100" b="1" dirty="0">
                <a:solidFill>
                  <a:sysClr val="windowText" lastClr="000000"/>
                </a:solidFill>
              </a:rPr>
              <a:t>In double linked lists each node contains a data, a reference to the next node, and a reference to the previous node in the sequence.</a:t>
            </a:r>
            <a:endParaRPr lang="en-BG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2" name="Google Shape;1240;p44">
            <a:extLst>
              <a:ext uri="{FF2B5EF4-FFF2-40B4-BE49-F238E27FC236}">
                <a16:creationId xmlns:a16="http://schemas.microsoft.com/office/drawing/2014/main" id="{C91DF180-3628-C31A-5E0C-FE592D24143C}"/>
              </a:ext>
            </a:extLst>
          </p:cNvPr>
          <p:cNvSpPr/>
          <p:nvPr/>
        </p:nvSpPr>
        <p:spPr>
          <a:xfrm>
            <a:off x="3472047" y="2510026"/>
            <a:ext cx="526973" cy="5015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40;p44">
            <a:extLst>
              <a:ext uri="{FF2B5EF4-FFF2-40B4-BE49-F238E27FC236}">
                <a16:creationId xmlns:a16="http://schemas.microsoft.com/office/drawing/2014/main" id="{9802BA42-6FFF-DEDA-BF42-D5D3377B2C16}"/>
              </a:ext>
            </a:extLst>
          </p:cNvPr>
          <p:cNvSpPr/>
          <p:nvPr/>
        </p:nvSpPr>
        <p:spPr>
          <a:xfrm>
            <a:off x="5090855" y="2510025"/>
            <a:ext cx="526973" cy="5015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40;p44">
            <a:extLst>
              <a:ext uri="{FF2B5EF4-FFF2-40B4-BE49-F238E27FC236}">
                <a16:creationId xmlns:a16="http://schemas.microsoft.com/office/drawing/2014/main" id="{7FEA798C-79E9-4232-5E4A-4402B0BA3CB2}"/>
              </a:ext>
            </a:extLst>
          </p:cNvPr>
          <p:cNvSpPr/>
          <p:nvPr/>
        </p:nvSpPr>
        <p:spPr>
          <a:xfrm>
            <a:off x="5993649" y="2510024"/>
            <a:ext cx="526973" cy="5015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40;p44">
            <a:extLst>
              <a:ext uri="{FF2B5EF4-FFF2-40B4-BE49-F238E27FC236}">
                <a16:creationId xmlns:a16="http://schemas.microsoft.com/office/drawing/2014/main" id="{8C4B732D-6884-C457-BE58-5809AC1C11CE}"/>
              </a:ext>
            </a:extLst>
          </p:cNvPr>
          <p:cNvSpPr/>
          <p:nvPr/>
        </p:nvSpPr>
        <p:spPr>
          <a:xfrm>
            <a:off x="6896443" y="2510024"/>
            <a:ext cx="526973" cy="5015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40;p44">
            <a:extLst>
              <a:ext uri="{FF2B5EF4-FFF2-40B4-BE49-F238E27FC236}">
                <a16:creationId xmlns:a16="http://schemas.microsoft.com/office/drawing/2014/main" id="{1883B6D8-2F49-02E1-FBAB-2B662DAF96D0}"/>
              </a:ext>
            </a:extLst>
          </p:cNvPr>
          <p:cNvSpPr/>
          <p:nvPr/>
        </p:nvSpPr>
        <p:spPr>
          <a:xfrm>
            <a:off x="846498" y="2510028"/>
            <a:ext cx="526973" cy="5015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40;p44">
            <a:extLst>
              <a:ext uri="{FF2B5EF4-FFF2-40B4-BE49-F238E27FC236}">
                <a16:creationId xmlns:a16="http://schemas.microsoft.com/office/drawing/2014/main" id="{52FC7964-B2EE-92E7-0109-8CAD8D19AB55}"/>
              </a:ext>
            </a:extLst>
          </p:cNvPr>
          <p:cNvSpPr/>
          <p:nvPr/>
        </p:nvSpPr>
        <p:spPr>
          <a:xfrm>
            <a:off x="1373471" y="2510027"/>
            <a:ext cx="526973" cy="5015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40;p44">
            <a:extLst>
              <a:ext uri="{FF2B5EF4-FFF2-40B4-BE49-F238E27FC236}">
                <a16:creationId xmlns:a16="http://schemas.microsoft.com/office/drawing/2014/main" id="{E90F9ED8-56A3-7DCD-7B55-5B0C51411E69}"/>
              </a:ext>
            </a:extLst>
          </p:cNvPr>
          <p:cNvSpPr/>
          <p:nvPr/>
        </p:nvSpPr>
        <p:spPr>
          <a:xfrm>
            <a:off x="1900444" y="2510027"/>
            <a:ext cx="526973" cy="5015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40;p44">
            <a:extLst>
              <a:ext uri="{FF2B5EF4-FFF2-40B4-BE49-F238E27FC236}">
                <a16:creationId xmlns:a16="http://schemas.microsoft.com/office/drawing/2014/main" id="{08B47783-49D0-52D2-F0EA-A73BC9A3F4D5}"/>
              </a:ext>
            </a:extLst>
          </p:cNvPr>
          <p:cNvSpPr/>
          <p:nvPr/>
        </p:nvSpPr>
        <p:spPr>
          <a:xfrm>
            <a:off x="2427417" y="2510027"/>
            <a:ext cx="526973" cy="5015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40;p44">
            <a:extLst>
              <a:ext uri="{FF2B5EF4-FFF2-40B4-BE49-F238E27FC236}">
                <a16:creationId xmlns:a16="http://schemas.microsoft.com/office/drawing/2014/main" id="{70F0F8D5-1661-9C72-EB26-C6539E649BD7}"/>
              </a:ext>
            </a:extLst>
          </p:cNvPr>
          <p:cNvSpPr/>
          <p:nvPr/>
        </p:nvSpPr>
        <p:spPr>
          <a:xfrm>
            <a:off x="2949732" y="2510027"/>
            <a:ext cx="526973" cy="50157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A117B7-1EF8-5FD3-8298-8D26E582888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5617828" y="2760811"/>
            <a:ext cx="3758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CBF71F-CC3B-B4B6-F22E-AD6186E1FB0C}"/>
              </a:ext>
            </a:extLst>
          </p:cNvPr>
          <p:cNvCxnSpPr>
            <a:cxnSpLocks/>
          </p:cNvCxnSpPr>
          <p:nvPr/>
        </p:nvCxnSpPr>
        <p:spPr>
          <a:xfrm flipV="1">
            <a:off x="6521752" y="2760810"/>
            <a:ext cx="3758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04E6AC-0C4C-DC16-14B7-520BC13CCAC9}"/>
              </a:ext>
            </a:extLst>
          </p:cNvPr>
          <p:cNvCxnSpPr>
            <a:cxnSpLocks/>
          </p:cNvCxnSpPr>
          <p:nvPr/>
        </p:nvCxnSpPr>
        <p:spPr>
          <a:xfrm flipV="1">
            <a:off x="7424546" y="2760810"/>
            <a:ext cx="3758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29001F-BF39-F2F8-CB55-7F29B6BB015E}"/>
              </a:ext>
            </a:extLst>
          </p:cNvPr>
          <p:cNvSpPr txBox="1"/>
          <p:nvPr/>
        </p:nvSpPr>
        <p:spPr>
          <a:xfrm>
            <a:off x="7798107" y="2567593"/>
            <a:ext cx="8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  <a:latin typeface="Maven Pro"/>
                <a:sym typeface="Maven Pro"/>
              </a:rPr>
              <a:t>None</a:t>
            </a:r>
            <a:endParaRPr lang="en-BG" sz="180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882BB8-B86E-EEBA-5CEC-5E945C451ED7}"/>
              </a:ext>
            </a:extLst>
          </p:cNvPr>
          <p:cNvSpPr txBox="1"/>
          <p:nvPr/>
        </p:nvSpPr>
        <p:spPr>
          <a:xfrm>
            <a:off x="5107446" y="2520656"/>
            <a:ext cx="52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lt1"/>
                </a:solidFill>
                <a:latin typeface="Maven Pro"/>
                <a:sym typeface="Maven Pro"/>
              </a:rPr>
              <a:t>13</a:t>
            </a:r>
            <a:endParaRPr lang="en-BG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ECBEEA-4C95-F626-693E-FAA7DAD493B1}"/>
              </a:ext>
            </a:extLst>
          </p:cNvPr>
          <p:cNvSpPr txBox="1"/>
          <p:nvPr/>
        </p:nvSpPr>
        <p:spPr>
          <a:xfrm>
            <a:off x="5992520" y="2520656"/>
            <a:ext cx="52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lt1"/>
                </a:solidFill>
                <a:latin typeface="Maven Pro"/>
                <a:sym typeface="Maven Pro"/>
              </a:rPr>
              <a:t>15</a:t>
            </a:r>
            <a:endParaRPr lang="en-BG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0ED2FD-4636-30C6-96B8-D09488C5EE4E}"/>
              </a:ext>
            </a:extLst>
          </p:cNvPr>
          <p:cNvSpPr txBox="1"/>
          <p:nvPr/>
        </p:nvSpPr>
        <p:spPr>
          <a:xfrm>
            <a:off x="6899972" y="2510024"/>
            <a:ext cx="52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lt1"/>
                </a:solidFill>
                <a:latin typeface="Maven Pro"/>
                <a:sym typeface="Maven Pro"/>
              </a:rPr>
              <a:t>19</a:t>
            </a:r>
            <a:endParaRPr lang="en-BG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90A0FA-7359-AF65-6879-105F757CAEE9}"/>
              </a:ext>
            </a:extLst>
          </p:cNvPr>
          <p:cNvSpPr txBox="1"/>
          <p:nvPr/>
        </p:nvSpPr>
        <p:spPr>
          <a:xfrm>
            <a:off x="924626" y="2520655"/>
            <a:ext cx="37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lt1"/>
                </a:solidFill>
                <a:latin typeface="Maven Pro"/>
                <a:sym typeface="Maven Pro"/>
              </a:rPr>
              <a:t>3</a:t>
            </a:r>
            <a:endParaRPr lang="en-BG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F95CCA-CE0D-7B5C-AD41-328674C835F9}"/>
              </a:ext>
            </a:extLst>
          </p:cNvPr>
          <p:cNvSpPr txBox="1"/>
          <p:nvPr/>
        </p:nvSpPr>
        <p:spPr>
          <a:xfrm>
            <a:off x="1450529" y="2510745"/>
            <a:ext cx="37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lt1"/>
                </a:solidFill>
                <a:latin typeface="Maven Pro"/>
                <a:sym typeface="Maven Pro"/>
              </a:rPr>
              <a:t>5</a:t>
            </a:r>
            <a:endParaRPr lang="en-BG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0A49F7-FAD1-A948-CEB9-725E87042A62}"/>
              </a:ext>
            </a:extLst>
          </p:cNvPr>
          <p:cNvSpPr txBox="1"/>
          <p:nvPr/>
        </p:nvSpPr>
        <p:spPr>
          <a:xfrm>
            <a:off x="1964910" y="2520654"/>
            <a:ext cx="43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lt1"/>
                </a:solidFill>
                <a:latin typeface="Maven Pro"/>
                <a:sym typeface="Maven Pro"/>
              </a:rPr>
              <a:t>8</a:t>
            </a:r>
            <a:endParaRPr lang="en-BG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1E984C-C690-ABBD-FDC4-A8CB03E2859D}"/>
              </a:ext>
            </a:extLst>
          </p:cNvPr>
          <p:cNvSpPr txBox="1"/>
          <p:nvPr/>
        </p:nvSpPr>
        <p:spPr>
          <a:xfrm>
            <a:off x="2517077" y="2514748"/>
            <a:ext cx="43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lt1"/>
                </a:solidFill>
                <a:latin typeface="Maven Pro"/>
                <a:sym typeface="Maven Pro"/>
              </a:rPr>
              <a:t>9</a:t>
            </a:r>
            <a:endParaRPr lang="en-BG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1D05BA-C061-7874-6DFD-96313A2E1584}"/>
              </a:ext>
            </a:extLst>
          </p:cNvPr>
          <p:cNvSpPr txBox="1"/>
          <p:nvPr/>
        </p:nvSpPr>
        <p:spPr>
          <a:xfrm>
            <a:off x="3024504" y="2509304"/>
            <a:ext cx="38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lt1"/>
                </a:solidFill>
                <a:latin typeface="Maven Pro"/>
                <a:sym typeface="Maven Pro"/>
              </a:rPr>
              <a:t>4</a:t>
            </a:r>
            <a:endParaRPr lang="en-BG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772B07-6BF8-53D7-4E6E-4D9DEAFA4ECF}"/>
              </a:ext>
            </a:extLst>
          </p:cNvPr>
          <p:cNvSpPr txBox="1"/>
          <p:nvPr/>
        </p:nvSpPr>
        <p:spPr>
          <a:xfrm>
            <a:off x="3548200" y="2508577"/>
            <a:ext cx="36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lt1"/>
                </a:solidFill>
                <a:latin typeface="Maven Pro"/>
                <a:sym typeface="Maven Pro"/>
              </a:rPr>
              <a:t>7</a:t>
            </a:r>
            <a:endParaRPr lang="en-BG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6B8BD-777B-C66B-ADAF-D47DB36E47FC}"/>
              </a:ext>
            </a:extLst>
          </p:cNvPr>
          <p:cNvSpPr txBox="1"/>
          <p:nvPr/>
        </p:nvSpPr>
        <p:spPr>
          <a:xfrm>
            <a:off x="2043288" y="3056705"/>
            <a:ext cx="76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  <a:latin typeface="Maven Pro"/>
                <a:sym typeface="Maven Pro"/>
              </a:rPr>
              <a:t>Array</a:t>
            </a:r>
            <a:endParaRPr lang="en-BG" sz="180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4569CB-36E5-50BA-4F17-18F0ABC4FE90}"/>
              </a:ext>
            </a:extLst>
          </p:cNvPr>
          <p:cNvSpPr txBox="1"/>
          <p:nvPr/>
        </p:nvSpPr>
        <p:spPr>
          <a:xfrm>
            <a:off x="5635974" y="3078473"/>
            <a:ext cx="12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  <a:latin typeface="Maven Pro"/>
                <a:sym typeface="Maven Pro"/>
              </a:rPr>
              <a:t>Linked list</a:t>
            </a:r>
            <a:endParaRPr lang="en-BG" sz="180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09505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46CAC1D2-085F-672F-D389-34F080991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72672545-C02F-7EBB-3B72-C60BAC4B9B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643989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Extremely fast - </a:t>
            </a:r>
            <a:r>
              <a:rPr lang="en-US" sz="3200" dirty="0">
                <a:solidFill>
                  <a:schemeClr val="accent2"/>
                </a:solidFill>
              </a:rPr>
              <a:t>Hash Tables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7" name="Google Shape;466;p26">
            <a:extLst>
              <a:ext uri="{FF2B5EF4-FFF2-40B4-BE49-F238E27FC236}">
                <a16:creationId xmlns:a16="http://schemas.microsoft.com/office/drawing/2014/main" id="{EE5A25E4-D771-036E-48EC-94502197E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8825" y="1221280"/>
            <a:ext cx="5146356" cy="560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800" dirty="0"/>
              <a:t>Data structure used to store </a:t>
            </a:r>
            <a:r>
              <a:rPr lang="en-GB" sz="18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key-value pairs</a:t>
            </a:r>
            <a:endParaRPr lang="en-BG" sz="1800" dirty="0">
              <a:solidFill>
                <a:schemeClr val="accent2"/>
              </a:solidFill>
              <a:uFill>
                <a:noFill/>
              </a:uFill>
              <a:latin typeface="Maven Pro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BG" dirty="0"/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19C9AE04-2426-5605-FBF4-48E9ED75AF3A}"/>
              </a:ext>
            </a:extLst>
          </p:cNvPr>
          <p:cNvGrpSpPr/>
          <p:nvPr/>
        </p:nvGrpSpPr>
        <p:grpSpPr>
          <a:xfrm>
            <a:off x="1160861" y="1755199"/>
            <a:ext cx="6743115" cy="2858937"/>
            <a:chOff x="1210739" y="1904830"/>
            <a:chExt cx="6743115" cy="285893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BE557E6-E680-1DA8-2D87-F194B8821D40}"/>
                </a:ext>
              </a:extLst>
            </p:cNvPr>
            <p:cNvGrpSpPr/>
            <p:nvPr/>
          </p:nvGrpSpPr>
          <p:grpSpPr>
            <a:xfrm>
              <a:off x="1210739" y="2066125"/>
              <a:ext cx="6631724" cy="1856095"/>
              <a:chOff x="1509676" y="2066125"/>
              <a:chExt cx="6631724" cy="1856095"/>
            </a:xfrm>
          </p:grpSpPr>
          <p:sp>
            <p:nvSpPr>
              <p:cNvPr id="4" name="Google Shape;1240;p44">
                <a:extLst>
                  <a:ext uri="{FF2B5EF4-FFF2-40B4-BE49-F238E27FC236}">
                    <a16:creationId xmlns:a16="http://schemas.microsoft.com/office/drawing/2014/main" id="{BE2615F3-79C1-2F72-9CAB-D7E40FE69EC7}"/>
                  </a:ext>
                </a:extLst>
              </p:cNvPr>
              <p:cNvSpPr/>
              <p:nvPr/>
            </p:nvSpPr>
            <p:spPr>
              <a:xfrm>
                <a:off x="3395151" y="2493522"/>
                <a:ext cx="1053945" cy="1059366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68590-3522-91BD-662A-DE82146C8132}"/>
                  </a:ext>
                </a:extLst>
              </p:cNvPr>
              <p:cNvSpPr txBox="1"/>
              <p:nvPr/>
            </p:nvSpPr>
            <p:spPr>
              <a:xfrm>
                <a:off x="3615753" y="2832617"/>
                <a:ext cx="669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G" sz="1800" dirty="0">
                    <a:solidFill>
                      <a:schemeClr val="accent2"/>
                    </a:solidFill>
                    <a:latin typeface="Share Tech"/>
                    <a:sym typeface="Share Tech"/>
                  </a:rPr>
                  <a:t>Hash</a:t>
                </a:r>
                <a:endParaRPr lang="en-BG" sz="3200" dirty="0">
                  <a:solidFill>
                    <a:schemeClr val="accent2"/>
                  </a:solidFill>
                  <a:latin typeface="Share Tech"/>
                  <a:sym typeface="Share Tech"/>
                </a:endParaRPr>
              </a:p>
            </p:txBody>
          </p:sp>
          <p:sp>
            <p:nvSpPr>
              <p:cNvPr id="16" name="Google Shape;1240;p44">
                <a:extLst>
                  <a:ext uri="{FF2B5EF4-FFF2-40B4-BE49-F238E27FC236}">
                    <a16:creationId xmlns:a16="http://schemas.microsoft.com/office/drawing/2014/main" id="{0CB244D3-4286-23B2-E214-11E5C3AE59BC}"/>
                  </a:ext>
                </a:extLst>
              </p:cNvPr>
              <p:cNvSpPr/>
              <p:nvPr/>
            </p:nvSpPr>
            <p:spPr>
              <a:xfrm>
                <a:off x="1509676" y="2485104"/>
                <a:ext cx="1203317" cy="369332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40;p44">
                <a:extLst>
                  <a:ext uri="{FF2B5EF4-FFF2-40B4-BE49-F238E27FC236}">
                    <a16:creationId xmlns:a16="http://schemas.microsoft.com/office/drawing/2014/main" id="{8B962D21-9743-5240-353B-DD55A41E980F}"/>
                  </a:ext>
                </a:extLst>
              </p:cNvPr>
              <p:cNvSpPr/>
              <p:nvPr/>
            </p:nvSpPr>
            <p:spPr>
              <a:xfrm>
                <a:off x="1509676" y="3183556"/>
                <a:ext cx="1203317" cy="369332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8D3300-0580-3568-65C4-A90946B1EBF9}"/>
                  </a:ext>
                </a:extLst>
              </p:cNvPr>
              <p:cNvSpPr txBox="1"/>
              <p:nvPr/>
            </p:nvSpPr>
            <p:spPr>
              <a:xfrm>
                <a:off x="1610845" y="2518461"/>
                <a:ext cx="10141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G" sz="1400" dirty="0">
                    <a:solidFill>
                      <a:schemeClr val="accent2"/>
                    </a:solidFill>
                    <a:latin typeface="Share Tech"/>
                    <a:sym typeface="Share Tech"/>
                  </a:rPr>
                  <a:t>Key 1</a:t>
                </a:r>
                <a:endParaRPr lang="en-BG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68FED8-EAB5-995C-7C50-D80544287667}"/>
                  </a:ext>
                </a:extLst>
              </p:cNvPr>
              <p:cNvSpPr txBox="1"/>
              <p:nvPr/>
            </p:nvSpPr>
            <p:spPr>
              <a:xfrm>
                <a:off x="1604258" y="3218427"/>
                <a:ext cx="10141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BG" sz="1400" dirty="0">
                    <a:solidFill>
                      <a:schemeClr val="accent2"/>
                    </a:solidFill>
                    <a:latin typeface="Share Tech"/>
                    <a:sym typeface="Share Tech"/>
                  </a:rPr>
                  <a:t>Key 2</a:t>
                </a:r>
                <a:endParaRPr lang="en-BG" dirty="0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6F8378-990F-B606-5939-F99969FAF364}"/>
                  </a:ext>
                </a:extLst>
              </p:cNvPr>
              <p:cNvGrpSpPr/>
              <p:nvPr/>
            </p:nvGrpSpPr>
            <p:grpSpPr>
              <a:xfrm>
                <a:off x="6938083" y="3187649"/>
                <a:ext cx="1203317" cy="369332"/>
                <a:chOff x="6187987" y="3183556"/>
                <a:chExt cx="1203317" cy="369332"/>
              </a:xfrm>
            </p:grpSpPr>
            <p:sp>
              <p:nvSpPr>
                <p:cNvPr id="19" name="Google Shape;1240;p44">
                  <a:extLst>
                    <a:ext uri="{FF2B5EF4-FFF2-40B4-BE49-F238E27FC236}">
                      <a16:creationId xmlns:a16="http://schemas.microsoft.com/office/drawing/2014/main" id="{A53814F2-901B-AB23-9042-49DEE03932A6}"/>
                    </a:ext>
                  </a:extLst>
                </p:cNvPr>
                <p:cNvSpPr/>
                <p:nvPr/>
              </p:nvSpPr>
              <p:spPr>
                <a:xfrm>
                  <a:off x="6187987" y="3183556"/>
                  <a:ext cx="1203317" cy="369332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5D9FBBA-DF23-E202-D074-BFA6F2516F21}"/>
                    </a:ext>
                  </a:extLst>
                </p:cNvPr>
                <p:cNvSpPr txBox="1"/>
                <p:nvPr/>
              </p:nvSpPr>
              <p:spPr>
                <a:xfrm>
                  <a:off x="6282569" y="3205680"/>
                  <a:ext cx="101415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G" dirty="0">
                      <a:solidFill>
                        <a:schemeClr val="accent2"/>
                      </a:solidFill>
                      <a:latin typeface="Share Tech"/>
                      <a:sym typeface="Share Tech"/>
                    </a:rPr>
                    <a:t>Value 1</a:t>
                  </a:r>
                  <a:endParaRPr lang="en-BG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68EA98A-9FBC-BFC8-3021-E5EDF291FE47}"/>
                  </a:ext>
                </a:extLst>
              </p:cNvPr>
              <p:cNvGrpSpPr/>
              <p:nvPr/>
            </p:nvGrpSpPr>
            <p:grpSpPr>
              <a:xfrm>
                <a:off x="5965715" y="2066125"/>
                <a:ext cx="374574" cy="1856095"/>
                <a:chOff x="5131254" y="2066125"/>
                <a:chExt cx="374574" cy="1856095"/>
              </a:xfrm>
            </p:grpSpPr>
            <p:sp>
              <p:nvSpPr>
                <p:cNvPr id="6" name="Google Shape;1240;p44">
                  <a:extLst>
                    <a:ext uri="{FF2B5EF4-FFF2-40B4-BE49-F238E27FC236}">
                      <a16:creationId xmlns:a16="http://schemas.microsoft.com/office/drawing/2014/main" id="{A7583805-C994-4B6D-1D38-8895D05D5327}"/>
                    </a:ext>
                  </a:extLst>
                </p:cNvPr>
                <p:cNvSpPr/>
                <p:nvPr/>
              </p:nvSpPr>
              <p:spPr>
                <a:xfrm>
                  <a:off x="5131255" y="2075560"/>
                  <a:ext cx="374573" cy="369332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240;p44">
                  <a:extLst>
                    <a:ext uri="{FF2B5EF4-FFF2-40B4-BE49-F238E27FC236}">
                      <a16:creationId xmlns:a16="http://schemas.microsoft.com/office/drawing/2014/main" id="{6F639BD1-D636-FB7B-4B2E-9FF75D600E77}"/>
                    </a:ext>
                  </a:extLst>
                </p:cNvPr>
                <p:cNvSpPr/>
                <p:nvPr/>
              </p:nvSpPr>
              <p:spPr>
                <a:xfrm>
                  <a:off x="5131255" y="2444892"/>
                  <a:ext cx="374573" cy="369332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240;p44">
                  <a:extLst>
                    <a:ext uri="{FF2B5EF4-FFF2-40B4-BE49-F238E27FC236}">
                      <a16:creationId xmlns:a16="http://schemas.microsoft.com/office/drawing/2014/main" id="{84B91479-B16D-7B42-BD60-5A1DA0AD03EB}"/>
                    </a:ext>
                  </a:extLst>
                </p:cNvPr>
                <p:cNvSpPr/>
                <p:nvPr/>
              </p:nvSpPr>
              <p:spPr>
                <a:xfrm>
                  <a:off x="5131254" y="2814224"/>
                  <a:ext cx="374573" cy="369332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240;p44">
                  <a:extLst>
                    <a:ext uri="{FF2B5EF4-FFF2-40B4-BE49-F238E27FC236}">
                      <a16:creationId xmlns:a16="http://schemas.microsoft.com/office/drawing/2014/main" id="{7C0B8048-D5A7-48E4-8685-8BAE3F8B2BF7}"/>
                    </a:ext>
                  </a:extLst>
                </p:cNvPr>
                <p:cNvSpPr/>
                <p:nvPr/>
              </p:nvSpPr>
              <p:spPr>
                <a:xfrm>
                  <a:off x="5131254" y="3183556"/>
                  <a:ext cx="374573" cy="369332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240;p44">
                  <a:extLst>
                    <a:ext uri="{FF2B5EF4-FFF2-40B4-BE49-F238E27FC236}">
                      <a16:creationId xmlns:a16="http://schemas.microsoft.com/office/drawing/2014/main" id="{710487EC-CAAA-57B6-BBC2-50E86AC2BC79}"/>
                    </a:ext>
                  </a:extLst>
                </p:cNvPr>
                <p:cNvSpPr/>
                <p:nvPr/>
              </p:nvSpPr>
              <p:spPr>
                <a:xfrm>
                  <a:off x="5131254" y="3552888"/>
                  <a:ext cx="374573" cy="369332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EAB18C8-A7E5-8393-0045-36B8DA6C1964}"/>
                    </a:ext>
                  </a:extLst>
                </p:cNvPr>
                <p:cNvSpPr txBox="1"/>
                <p:nvPr/>
              </p:nvSpPr>
              <p:spPr>
                <a:xfrm>
                  <a:off x="5178461" y="2066125"/>
                  <a:ext cx="2801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BG" sz="1800" dirty="0">
                      <a:solidFill>
                        <a:schemeClr val="accent2"/>
                      </a:solidFill>
                      <a:latin typeface="Share Tech"/>
                    </a:rPr>
                    <a:t>0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499A645-E39A-51C8-5B52-1456409273FB}"/>
                    </a:ext>
                  </a:extLst>
                </p:cNvPr>
                <p:cNvSpPr txBox="1"/>
                <p:nvPr/>
              </p:nvSpPr>
              <p:spPr>
                <a:xfrm>
                  <a:off x="5178461" y="2447913"/>
                  <a:ext cx="2801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BG" sz="1800" dirty="0">
                      <a:solidFill>
                        <a:schemeClr val="accent2"/>
                      </a:solidFill>
                      <a:latin typeface="Share Tech"/>
                    </a:rPr>
                    <a:t>1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6B34DDE-B9AB-80E3-624E-8E4647C8C2E0}"/>
                    </a:ext>
                  </a:extLst>
                </p:cNvPr>
                <p:cNvSpPr txBox="1"/>
                <p:nvPr/>
              </p:nvSpPr>
              <p:spPr>
                <a:xfrm>
                  <a:off x="5178461" y="2801768"/>
                  <a:ext cx="2801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BG" sz="1800" dirty="0">
                      <a:solidFill>
                        <a:schemeClr val="accent2"/>
                      </a:solidFill>
                      <a:latin typeface="Share Tech"/>
                    </a:rPr>
                    <a:t>2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3C27425-7082-F641-6152-0BDF3BBA5F31}"/>
                    </a:ext>
                  </a:extLst>
                </p:cNvPr>
                <p:cNvSpPr txBox="1"/>
                <p:nvPr/>
              </p:nvSpPr>
              <p:spPr>
                <a:xfrm>
                  <a:off x="5178460" y="3178882"/>
                  <a:ext cx="2801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BG" sz="1800" dirty="0">
                      <a:solidFill>
                        <a:schemeClr val="accent2"/>
                      </a:solidFill>
                      <a:latin typeface="Share Tech"/>
                    </a:rPr>
                    <a:t>3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C891D46-C34B-FE8F-88C8-7BD0AE27F79A}"/>
                    </a:ext>
                  </a:extLst>
                </p:cNvPr>
                <p:cNvSpPr txBox="1"/>
                <p:nvPr/>
              </p:nvSpPr>
              <p:spPr>
                <a:xfrm>
                  <a:off x="5178460" y="3548214"/>
                  <a:ext cx="2801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BG" sz="1800" dirty="0">
                      <a:solidFill>
                        <a:schemeClr val="accent2"/>
                      </a:solidFill>
                      <a:latin typeface="Share Tech"/>
                    </a:rPr>
                    <a:t>4</a:t>
                  </a:r>
                </a:p>
              </p:txBody>
            </p:sp>
          </p:grpSp>
          <p:sp>
            <p:nvSpPr>
              <p:cNvPr id="33" name="Google Shape;1822;p52">
                <a:extLst>
                  <a:ext uri="{FF2B5EF4-FFF2-40B4-BE49-F238E27FC236}">
                    <a16:creationId xmlns:a16="http://schemas.microsoft.com/office/drawing/2014/main" id="{82F4EDDF-9492-FB42-AA34-F1D96EE63FDA}"/>
                  </a:ext>
                </a:extLst>
              </p:cNvPr>
              <p:cNvSpPr/>
              <p:nvPr/>
            </p:nvSpPr>
            <p:spPr>
              <a:xfrm>
                <a:off x="2822116" y="2578471"/>
                <a:ext cx="463912" cy="172497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1848" extrusionOk="0">
                    <a:moveTo>
                      <a:pt x="1580" y="1"/>
                    </a:moveTo>
                    <a:lnTo>
                      <a:pt x="1371" y="203"/>
                    </a:lnTo>
                    <a:lnTo>
                      <a:pt x="1919" y="780"/>
                    </a:lnTo>
                    <a:lnTo>
                      <a:pt x="1" y="780"/>
                    </a:lnTo>
                    <a:lnTo>
                      <a:pt x="1" y="1068"/>
                    </a:lnTo>
                    <a:lnTo>
                      <a:pt x="1919" y="1068"/>
                    </a:lnTo>
                    <a:lnTo>
                      <a:pt x="1371" y="1645"/>
                    </a:lnTo>
                    <a:lnTo>
                      <a:pt x="1580" y="1847"/>
                    </a:lnTo>
                    <a:lnTo>
                      <a:pt x="2439" y="924"/>
                    </a:lnTo>
                    <a:lnTo>
                      <a:pt x="1580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CFCC"/>
                  </a:solidFill>
                </a:endParaRPr>
              </a:p>
            </p:txBody>
          </p:sp>
          <p:sp>
            <p:nvSpPr>
              <p:cNvPr id="34" name="Google Shape;1822;p52">
                <a:extLst>
                  <a:ext uri="{FF2B5EF4-FFF2-40B4-BE49-F238E27FC236}">
                    <a16:creationId xmlns:a16="http://schemas.microsoft.com/office/drawing/2014/main" id="{3C283D65-40A5-8047-4E61-314C4FD97833}"/>
                  </a:ext>
                </a:extLst>
              </p:cNvPr>
              <p:cNvSpPr/>
              <p:nvPr/>
            </p:nvSpPr>
            <p:spPr>
              <a:xfrm>
                <a:off x="2822116" y="3281973"/>
                <a:ext cx="463912" cy="172497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1848" extrusionOk="0">
                    <a:moveTo>
                      <a:pt x="1580" y="1"/>
                    </a:moveTo>
                    <a:lnTo>
                      <a:pt x="1371" y="203"/>
                    </a:lnTo>
                    <a:lnTo>
                      <a:pt x="1919" y="780"/>
                    </a:lnTo>
                    <a:lnTo>
                      <a:pt x="1" y="780"/>
                    </a:lnTo>
                    <a:lnTo>
                      <a:pt x="1" y="1068"/>
                    </a:lnTo>
                    <a:lnTo>
                      <a:pt x="1919" y="1068"/>
                    </a:lnTo>
                    <a:lnTo>
                      <a:pt x="1371" y="1645"/>
                    </a:lnTo>
                    <a:lnTo>
                      <a:pt x="1580" y="1847"/>
                    </a:lnTo>
                    <a:lnTo>
                      <a:pt x="2439" y="924"/>
                    </a:lnTo>
                    <a:lnTo>
                      <a:pt x="1580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CFCC"/>
                  </a:solidFill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FA57B77-EF90-1D75-0D0F-28394F3A6FCD}"/>
                  </a:ext>
                </a:extLst>
              </p:cNvPr>
              <p:cNvGrpSpPr/>
              <p:nvPr/>
            </p:nvGrpSpPr>
            <p:grpSpPr>
              <a:xfrm>
                <a:off x="6938082" y="2066125"/>
                <a:ext cx="1203317" cy="369332"/>
                <a:chOff x="6187987" y="3183556"/>
                <a:chExt cx="1203317" cy="369332"/>
              </a:xfrm>
            </p:grpSpPr>
            <p:sp>
              <p:nvSpPr>
                <p:cNvPr id="39" name="Google Shape;1240;p44">
                  <a:extLst>
                    <a:ext uri="{FF2B5EF4-FFF2-40B4-BE49-F238E27FC236}">
                      <a16:creationId xmlns:a16="http://schemas.microsoft.com/office/drawing/2014/main" id="{4FC6217C-3B31-518B-8007-6CEB03F6A251}"/>
                    </a:ext>
                  </a:extLst>
                </p:cNvPr>
                <p:cNvSpPr/>
                <p:nvPr/>
              </p:nvSpPr>
              <p:spPr>
                <a:xfrm>
                  <a:off x="6187987" y="3183556"/>
                  <a:ext cx="1203317" cy="369332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936BDC1-EA1F-46E0-F248-18BD6676CFEF}"/>
                    </a:ext>
                  </a:extLst>
                </p:cNvPr>
                <p:cNvSpPr txBox="1"/>
                <p:nvPr/>
              </p:nvSpPr>
              <p:spPr>
                <a:xfrm>
                  <a:off x="6282569" y="3205680"/>
                  <a:ext cx="101415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BG" dirty="0">
                      <a:solidFill>
                        <a:schemeClr val="accent2"/>
                      </a:solidFill>
                      <a:latin typeface="Share Tech"/>
                      <a:sym typeface="Share Tech"/>
                    </a:rPr>
                    <a:t>Value 2</a:t>
                  </a:r>
                  <a:endParaRPr lang="en-BG" dirty="0"/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90A9D58C-7753-3D76-E5BA-C2DEE8957B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2286000"/>
                <a:ext cx="1318591" cy="10753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78B6048-F28B-F069-6482-4A7B76761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698609"/>
                <a:ext cx="1318591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Oval Callout 56">
              <a:extLst>
                <a:ext uri="{FF2B5EF4-FFF2-40B4-BE49-F238E27FC236}">
                  <a16:creationId xmlns:a16="http://schemas.microsoft.com/office/drawing/2014/main" id="{A2023EEB-EA9C-98A8-19D4-4F4092DA8EC7}"/>
                </a:ext>
              </a:extLst>
            </p:cNvPr>
            <p:cNvSpPr/>
            <p:nvPr/>
          </p:nvSpPr>
          <p:spPr>
            <a:xfrm flipH="1">
              <a:off x="3200700" y="1904830"/>
              <a:ext cx="2077296" cy="627253"/>
            </a:xfrm>
            <a:prstGeom prst="wedgeEllipseCallout">
              <a:avLst>
                <a:gd name="adj1" fmla="val 23131"/>
                <a:gd name="adj2" fmla="val 62339"/>
              </a:avLst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5100" indent="0" algn="ctr">
                <a:buNone/>
              </a:pPr>
              <a:r>
                <a:rPr lang="en-GB" sz="1200" b="1" dirty="0">
                  <a:solidFill>
                    <a:srgbClr val="00B050"/>
                  </a:solidFill>
                  <a:latin typeface="Share Tech"/>
                </a:rPr>
                <a:t>Hashing</a:t>
              </a:r>
              <a:r>
                <a:rPr lang="en-GB" sz="1050" b="1" dirty="0">
                  <a:solidFill>
                    <a:sysClr val="windowText" lastClr="000000"/>
                  </a:solidFill>
                </a:rPr>
                <a:t> the key and calculates a </a:t>
              </a:r>
              <a:r>
                <a:rPr lang="en-GB" sz="1200" b="1" dirty="0">
                  <a:solidFill>
                    <a:srgbClr val="00B050"/>
                  </a:solidFill>
                  <a:latin typeface="Share Tech"/>
                </a:rPr>
                <a:t>fixed-size </a:t>
              </a:r>
              <a:r>
                <a:rPr lang="en-GB" sz="1050" b="1" dirty="0">
                  <a:solidFill>
                    <a:sysClr val="windowText" lastClr="000000"/>
                  </a:solidFill>
                  <a:latin typeface="Share Tech"/>
                </a:rPr>
                <a:t>integer</a:t>
              </a:r>
              <a:endParaRPr lang="en-BG" sz="1200" b="1" dirty="0">
                <a:solidFill>
                  <a:srgbClr val="00B050"/>
                </a:solidFill>
                <a:latin typeface="Share Tech"/>
              </a:endParaRPr>
            </a:p>
          </p:txBody>
        </p:sp>
        <p:sp>
          <p:nvSpPr>
            <p:cNvPr id="58" name="Google Shape;1822;p52">
              <a:extLst>
                <a:ext uri="{FF2B5EF4-FFF2-40B4-BE49-F238E27FC236}">
                  <a16:creationId xmlns:a16="http://schemas.microsoft.com/office/drawing/2014/main" id="{A2AB4500-0FCE-B36E-A864-C7692C15A9E0}"/>
                </a:ext>
              </a:extLst>
            </p:cNvPr>
            <p:cNvSpPr/>
            <p:nvPr/>
          </p:nvSpPr>
          <p:spPr>
            <a:xfrm>
              <a:off x="6131124" y="2164542"/>
              <a:ext cx="463912" cy="172497"/>
            </a:xfrm>
            <a:custGeom>
              <a:avLst/>
              <a:gdLst/>
              <a:ahLst/>
              <a:cxnLst/>
              <a:rect l="l" t="t" r="r" b="b"/>
              <a:pathLst>
                <a:path w="2439" h="1848" extrusionOk="0">
                  <a:moveTo>
                    <a:pt x="1580" y="1"/>
                  </a:moveTo>
                  <a:lnTo>
                    <a:pt x="1371" y="203"/>
                  </a:lnTo>
                  <a:lnTo>
                    <a:pt x="1919" y="780"/>
                  </a:lnTo>
                  <a:lnTo>
                    <a:pt x="1" y="780"/>
                  </a:lnTo>
                  <a:lnTo>
                    <a:pt x="1" y="1068"/>
                  </a:lnTo>
                  <a:lnTo>
                    <a:pt x="1919" y="1068"/>
                  </a:lnTo>
                  <a:lnTo>
                    <a:pt x="1371" y="1645"/>
                  </a:lnTo>
                  <a:lnTo>
                    <a:pt x="1580" y="1847"/>
                  </a:lnTo>
                  <a:lnTo>
                    <a:pt x="2439" y="924"/>
                  </a:lnTo>
                  <a:lnTo>
                    <a:pt x="1580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FCC"/>
                </a:solidFill>
              </a:endParaRPr>
            </a:p>
          </p:txBody>
        </p:sp>
        <p:sp>
          <p:nvSpPr>
            <p:cNvPr id="61" name="Google Shape;1822;p52">
              <a:extLst>
                <a:ext uri="{FF2B5EF4-FFF2-40B4-BE49-F238E27FC236}">
                  <a16:creationId xmlns:a16="http://schemas.microsoft.com/office/drawing/2014/main" id="{94E66582-5D07-6553-BD29-E89596C5E2FD}"/>
                </a:ext>
              </a:extLst>
            </p:cNvPr>
            <p:cNvSpPr/>
            <p:nvPr/>
          </p:nvSpPr>
          <p:spPr>
            <a:xfrm>
              <a:off x="6131124" y="3275057"/>
              <a:ext cx="463912" cy="172497"/>
            </a:xfrm>
            <a:custGeom>
              <a:avLst/>
              <a:gdLst/>
              <a:ahLst/>
              <a:cxnLst/>
              <a:rect l="l" t="t" r="r" b="b"/>
              <a:pathLst>
                <a:path w="2439" h="1848" extrusionOk="0">
                  <a:moveTo>
                    <a:pt x="1580" y="1"/>
                  </a:moveTo>
                  <a:lnTo>
                    <a:pt x="1371" y="203"/>
                  </a:lnTo>
                  <a:lnTo>
                    <a:pt x="1919" y="780"/>
                  </a:lnTo>
                  <a:lnTo>
                    <a:pt x="1" y="780"/>
                  </a:lnTo>
                  <a:lnTo>
                    <a:pt x="1" y="1068"/>
                  </a:lnTo>
                  <a:lnTo>
                    <a:pt x="1919" y="1068"/>
                  </a:lnTo>
                  <a:lnTo>
                    <a:pt x="1371" y="1645"/>
                  </a:lnTo>
                  <a:lnTo>
                    <a:pt x="1580" y="1847"/>
                  </a:lnTo>
                  <a:lnTo>
                    <a:pt x="2439" y="924"/>
                  </a:lnTo>
                  <a:lnTo>
                    <a:pt x="1580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FCC"/>
                </a:solidFill>
              </a:endParaRPr>
            </a:p>
          </p:txBody>
        </p:sp>
        <p:sp>
          <p:nvSpPr>
            <p:cNvPr id="62" name="Oval Callout 61">
              <a:extLst>
                <a:ext uri="{FF2B5EF4-FFF2-40B4-BE49-F238E27FC236}">
                  <a16:creationId xmlns:a16="http://schemas.microsoft.com/office/drawing/2014/main" id="{66386308-9B87-B337-6325-28007795B8B7}"/>
                </a:ext>
              </a:extLst>
            </p:cNvPr>
            <p:cNvSpPr/>
            <p:nvPr/>
          </p:nvSpPr>
          <p:spPr>
            <a:xfrm flipH="1">
              <a:off x="5513600" y="3926313"/>
              <a:ext cx="2440254" cy="627253"/>
            </a:xfrm>
            <a:prstGeom prst="wedgeEllipseCallout">
              <a:avLst>
                <a:gd name="adj1" fmla="val 30083"/>
                <a:gd name="adj2" fmla="val -61012"/>
              </a:avLst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5100" indent="0" algn="ctr">
                <a:buNone/>
              </a:pPr>
              <a:r>
                <a:rPr lang="en-GB" sz="1050" b="1" dirty="0">
                  <a:solidFill>
                    <a:sysClr val="windowText" lastClr="000000"/>
                  </a:solidFill>
                </a:rPr>
                <a:t>Calculated integer is used as an index in the </a:t>
              </a:r>
              <a:r>
                <a:rPr lang="en-GB" sz="1050" b="1" dirty="0">
                  <a:solidFill>
                    <a:srgbClr val="00B050"/>
                  </a:solidFill>
                  <a:latin typeface="Share Tech"/>
                </a:rPr>
                <a:t>underlying array</a:t>
              </a:r>
              <a:endParaRPr lang="en-BG" sz="1050" b="1" dirty="0">
                <a:solidFill>
                  <a:srgbClr val="00B050"/>
                </a:solidFill>
                <a:latin typeface="Share Tech"/>
              </a:endParaRPr>
            </a:p>
          </p:txBody>
        </p:sp>
        <p:sp>
          <p:nvSpPr>
            <p:cNvPr id="63" name="Cloud Callout 62">
              <a:extLst>
                <a:ext uri="{FF2B5EF4-FFF2-40B4-BE49-F238E27FC236}">
                  <a16:creationId xmlns:a16="http://schemas.microsoft.com/office/drawing/2014/main" id="{FC165E7A-393A-46E0-170E-7F6440B91344}"/>
                </a:ext>
              </a:extLst>
            </p:cNvPr>
            <p:cNvSpPr/>
            <p:nvPr/>
          </p:nvSpPr>
          <p:spPr>
            <a:xfrm>
              <a:off x="1978916" y="3791265"/>
              <a:ext cx="3244362" cy="972502"/>
            </a:xfrm>
            <a:prstGeom prst="cloudCallout">
              <a:avLst>
                <a:gd name="adj1" fmla="val 22763"/>
                <a:gd name="adj2" fmla="val -7048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65100" indent="0" algn="ctr">
                <a:buNone/>
              </a:pPr>
              <a:r>
                <a:rPr lang="en-GB" sz="1100" b="1" dirty="0">
                  <a:solidFill>
                    <a:sysClr val="windowText" lastClr="000000"/>
                  </a:solidFill>
                </a:rPr>
                <a:t>Hash tables provide constant time complexity O(1) for most operations under average conditions</a:t>
              </a:r>
              <a:endParaRPr lang="en-BG" sz="11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289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158B216E-5A71-2CBB-98BE-2733FB4B5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9D2B165E-CEEB-E1EC-6D25-7CCCC9446F7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643989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Hash Table </a:t>
            </a:r>
            <a:r>
              <a:rPr lang="en-US" dirty="0"/>
              <a:t>-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dirty="0"/>
              <a:t>Collisions </a:t>
            </a:r>
            <a:endParaRPr dirty="0"/>
          </a:p>
        </p:txBody>
      </p:sp>
      <p:sp>
        <p:nvSpPr>
          <p:cNvPr id="4" name="Google Shape;1240;p44">
            <a:extLst>
              <a:ext uri="{FF2B5EF4-FFF2-40B4-BE49-F238E27FC236}">
                <a16:creationId xmlns:a16="http://schemas.microsoft.com/office/drawing/2014/main" id="{943403E2-A9B2-0C99-F0DE-9E64C72A0B62}"/>
              </a:ext>
            </a:extLst>
          </p:cNvPr>
          <p:cNvSpPr/>
          <p:nvPr/>
        </p:nvSpPr>
        <p:spPr>
          <a:xfrm>
            <a:off x="2876758" y="2157607"/>
            <a:ext cx="1053945" cy="105936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8E161-9B3B-8D59-8466-5C15C685A0D6}"/>
              </a:ext>
            </a:extLst>
          </p:cNvPr>
          <p:cNvSpPr txBox="1"/>
          <p:nvPr/>
        </p:nvSpPr>
        <p:spPr>
          <a:xfrm>
            <a:off x="3097360" y="2496702"/>
            <a:ext cx="6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G" sz="1800" dirty="0">
                <a:solidFill>
                  <a:schemeClr val="accent2"/>
                </a:solidFill>
                <a:latin typeface="Share Tech"/>
                <a:sym typeface="Share Tech"/>
              </a:rPr>
              <a:t>Hash</a:t>
            </a:r>
            <a:endParaRPr lang="en-BG" sz="3200" dirty="0">
              <a:solidFill>
                <a:schemeClr val="accent2"/>
              </a:solidFill>
              <a:latin typeface="Share Tech"/>
              <a:sym typeface="Share Tech"/>
            </a:endParaRPr>
          </a:p>
        </p:txBody>
      </p:sp>
      <p:sp>
        <p:nvSpPr>
          <p:cNvPr id="16" name="Google Shape;1240;p44">
            <a:extLst>
              <a:ext uri="{FF2B5EF4-FFF2-40B4-BE49-F238E27FC236}">
                <a16:creationId xmlns:a16="http://schemas.microsoft.com/office/drawing/2014/main" id="{A81463A4-C05B-DADF-1A5D-9C704CDE5D51}"/>
              </a:ext>
            </a:extLst>
          </p:cNvPr>
          <p:cNvSpPr/>
          <p:nvPr/>
        </p:nvSpPr>
        <p:spPr>
          <a:xfrm>
            <a:off x="991283" y="2149189"/>
            <a:ext cx="1203317" cy="3693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40;p44">
            <a:extLst>
              <a:ext uri="{FF2B5EF4-FFF2-40B4-BE49-F238E27FC236}">
                <a16:creationId xmlns:a16="http://schemas.microsoft.com/office/drawing/2014/main" id="{A0157135-591E-2EC2-4E92-BC70BB600F57}"/>
              </a:ext>
            </a:extLst>
          </p:cNvPr>
          <p:cNvSpPr/>
          <p:nvPr/>
        </p:nvSpPr>
        <p:spPr>
          <a:xfrm>
            <a:off x="991283" y="2847641"/>
            <a:ext cx="1203317" cy="3693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6230D-2763-D666-B003-64CECAF8E280}"/>
              </a:ext>
            </a:extLst>
          </p:cNvPr>
          <p:cNvSpPr txBox="1"/>
          <p:nvPr/>
        </p:nvSpPr>
        <p:spPr>
          <a:xfrm>
            <a:off x="1092452" y="2182546"/>
            <a:ext cx="1014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dirty="0">
                <a:solidFill>
                  <a:schemeClr val="accent2"/>
                </a:solidFill>
                <a:latin typeface="Share Tech"/>
                <a:sym typeface="Share Tech"/>
              </a:rPr>
              <a:t>Peter</a:t>
            </a:r>
            <a:endParaRPr lang="en-B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46BD3-C5C8-FDBE-49D7-4C8DA8E27F02}"/>
              </a:ext>
            </a:extLst>
          </p:cNvPr>
          <p:cNvSpPr txBox="1"/>
          <p:nvPr/>
        </p:nvSpPr>
        <p:spPr>
          <a:xfrm>
            <a:off x="1085865" y="2882512"/>
            <a:ext cx="1014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dirty="0">
                <a:solidFill>
                  <a:schemeClr val="accent2"/>
                </a:solidFill>
                <a:latin typeface="Share Tech"/>
                <a:sym typeface="Share Tech"/>
              </a:rPr>
              <a:t>David</a:t>
            </a:r>
            <a:endParaRPr lang="en-BG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37C1C4-E3E9-2816-3D43-2341F6235E84}"/>
              </a:ext>
            </a:extLst>
          </p:cNvPr>
          <p:cNvGrpSpPr/>
          <p:nvPr/>
        </p:nvGrpSpPr>
        <p:grpSpPr>
          <a:xfrm>
            <a:off x="5447322" y="1730210"/>
            <a:ext cx="374574" cy="1856095"/>
            <a:chOff x="5131254" y="2066125"/>
            <a:chExt cx="374574" cy="1856095"/>
          </a:xfrm>
        </p:grpSpPr>
        <p:sp>
          <p:nvSpPr>
            <p:cNvPr id="6" name="Google Shape;1240;p44">
              <a:extLst>
                <a:ext uri="{FF2B5EF4-FFF2-40B4-BE49-F238E27FC236}">
                  <a16:creationId xmlns:a16="http://schemas.microsoft.com/office/drawing/2014/main" id="{5590F38B-4FE6-53F1-5D95-4924BCF2F973}"/>
                </a:ext>
              </a:extLst>
            </p:cNvPr>
            <p:cNvSpPr/>
            <p:nvPr/>
          </p:nvSpPr>
          <p:spPr>
            <a:xfrm>
              <a:off x="5131255" y="2075560"/>
              <a:ext cx="374573" cy="3693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40;p44">
              <a:extLst>
                <a:ext uri="{FF2B5EF4-FFF2-40B4-BE49-F238E27FC236}">
                  <a16:creationId xmlns:a16="http://schemas.microsoft.com/office/drawing/2014/main" id="{03638827-B577-C7C3-D4FD-FF6CC2382246}"/>
                </a:ext>
              </a:extLst>
            </p:cNvPr>
            <p:cNvSpPr/>
            <p:nvPr/>
          </p:nvSpPr>
          <p:spPr>
            <a:xfrm>
              <a:off x="5131255" y="2444892"/>
              <a:ext cx="374573" cy="3693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0;p44">
              <a:extLst>
                <a:ext uri="{FF2B5EF4-FFF2-40B4-BE49-F238E27FC236}">
                  <a16:creationId xmlns:a16="http://schemas.microsoft.com/office/drawing/2014/main" id="{267AF2DF-423D-FCF4-DFA5-0C456713FA5D}"/>
                </a:ext>
              </a:extLst>
            </p:cNvPr>
            <p:cNvSpPr/>
            <p:nvPr/>
          </p:nvSpPr>
          <p:spPr>
            <a:xfrm>
              <a:off x="5131254" y="2814224"/>
              <a:ext cx="374573" cy="3693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0;p44">
              <a:extLst>
                <a:ext uri="{FF2B5EF4-FFF2-40B4-BE49-F238E27FC236}">
                  <a16:creationId xmlns:a16="http://schemas.microsoft.com/office/drawing/2014/main" id="{CBA436AD-E3F3-F726-DD76-E97DF187CB12}"/>
                </a:ext>
              </a:extLst>
            </p:cNvPr>
            <p:cNvSpPr/>
            <p:nvPr/>
          </p:nvSpPr>
          <p:spPr>
            <a:xfrm>
              <a:off x="5131254" y="3183556"/>
              <a:ext cx="374573" cy="3693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0;p44">
              <a:extLst>
                <a:ext uri="{FF2B5EF4-FFF2-40B4-BE49-F238E27FC236}">
                  <a16:creationId xmlns:a16="http://schemas.microsoft.com/office/drawing/2014/main" id="{E525E96B-3E61-0F58-E261-C7A4FD743F2D}"/>
                </a:ext>
              </a:extLst>
            </p:cNvPr>
            <p:cNvSpPr/>
            <p:nvPr/>
          </p:nvSpPr>
          <p:spPr>
            <a:xfrm>
              <a:off x="5131254" y="3552888"/>
              <a:ext cx="374573" cy="36933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999CF2-F119-56A5-C265-D7D03264B9D8}"/>
                </a:ext>
              </a:extLst>
            </p:cNvPr>
            <p:cNvSpPr txBox="1"/>
            <p:nvPr/>
          </p:nvSpPr>
          <p:spPr>
            <a:xfrm>
              <a:off x="5178461" y="2066125"/>
              <a:ext cx="280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G" sz="1800" dirty="0">
                  <a:solidFill>
                    <a:schemeClr val="accent2"/>
                  </a:solidFill>
                  <a:latin typeface="Share Tech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F2A7F-91C2-2FF3-DD4B-CDF751B4A273}"/>
                </a:ext>
              </a:extLst>
            </p:cNvPr>
            <p:cNvSpPr txBox="1"/>
            <p:nvPr/>
          </p:nvSpPr>
          <p:spPr>
            <a:xfrm>
              <a:off x="5178461" y="2447913"/>
              <a:ext cx="280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G" sz="1800" dirty="0">
                  <a:solidFill>
                    <a:schemeClr val="accent2"/>
                  </a:solidFill>
                  <a:latin typeface="Share Tech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8D32BF-D67B-4A20-75E6-C15F14A1B6A1}"/>
                </a:ext>
              </a:extLst>
            </p:cNvPr>
            <p:cNvSpPr txBox="1"/>
            <p:nvPr/>
          </p:nvSpPr>
          <p:spPr>
            <a:xfrm>
              <a:off x="5178461" y="2801768"/>
              <a:ext cx="280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G" sz="1800" dirty="0">
                  <a:solidFill>
                    <a:schemeClr val="accent2"/>
                  </a:solidFill>
                  <a:latin typeface="Share Tech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D38DFD-BD4C-B3EF-CA6D-5415CF3A00FB}"/>
                </a:ext>
              </a:extLst>
            </p:cNvPr>
            <p:cNvSpPr txBox="1"/>
            <p:nvPr/>
          </p:nvSpPr>
          <p:spPr>
            <a:xfrm>
              <a:off x="5178460" y="3178882"/>
              <a:ext cx="280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G" sz="1800" dirty="0">
                  <a:solidFill>
                    <a:schemeClr val="accent2"/>
                  </a:solidFill>
                  <a:latin typeface="Share Tech"/>
                </a:rPr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310297-2813-D98F-BAC4-77C7D313EF3E}"/>
                </a:ext>
              </a:extLst>
            </p:cNvPr>
            <p:cNvSpPr txBox="1"/>
            <p:nvPr/>
          </p:nvSpPr>
          <p:spPr>
            <a:xfrm>
              <a:off x="5178460" y="3548214"/>
              <a:ext cx="280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G" sz="1800" dirty="0">
                  <a:solidFill>
                    <a:schemeClr val="accent2"/>
                  </a:solidFill>
                  <a:latin typeface="Share Tech"/>
                </a:rPr>
                <a:t>4</a:t>
              </a:r>
            </a:p>
          </p:txBody>
        </p:sp>
      </p:grpSp>
      <p:sp>
        <p:nvSpPr>
          <p:cNvPr id="33" name="Google Shape;1822;p52">
            <a:extLst>
              <a:ext uri="{FF2B5EF4-FFF2-40B4-BE49-F238E27FC236}">
                <a16:creationId xmlns:a16="http://schemas.microsoft.com/office/drawing/2014/main" id="{A8047A6D-F604-5097-D9A5-43447385B9BF}"/>
              </a:ext>
            </a:extLst>
          </p:cNvPr>
          <p:cNvSpPr/>
          <p:nvPr/>
        </p:nvSpPr>
        <p:spPr>
          <a:xfrm>
            <a:off x="2303723" y="2242556"/>
            <a:ext cx="463912" cy="172497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CFCC"/>
              </a:solidFill>
            </a:endParaRPr>
          </a:p>
        </p:txBody>
      </p:sp>
      <p:sp>
        <p:nvSpPr>
          <p:cNvPr id="34" name="Google Shape;1822;p52">
            <a:extLst>
              <a:ext uri="{FF2B5EF4-FFF2-40B4-BE49-F238E27FC236}">
                <a16:creationId xmlns:a16="http://schemas.microsoft.com/office/drawing/2014/main" id="{F0BDAAF2-F3E0-F31B-F1FF-9434AA3B806E}"/>
              </a:ext>
            </a:extLst>
          </p:cNvPr>
          <p:cNvSpPr/>
          <p:nvPr/>
        </p:nvSpPr>
        <p:spPr>
          <a:xfrm>
            <a:off x="2303723" y="2946058"/>
            <a:ext cx="463912" cy="172497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CFCC"/>
              </a:solidFill>
            </a:endParaRPr>
          </a:p>
        </p:txBody>
      </p:sp>
      <p:sp>
        <p:nvSpPr>
          <p:cNvPr id="39" name="Google Shape;1240;p44">
            <a:extLst>
              <a:ext uri="{FF2B5EF4-FFF2-40B4-BE49-F238E27FC236}">
                <a16:creationId xmlns:a16="http://schemas.microsoft.com/office/drawing/2014/main" id="{36762483-4647-E21B-786F-A74A3DF473FA}"/>
              </a:ext>
            </a:extLst>
          </p:cNvPr>
          <p:cNvSpPr/>
          <p:nvPr/>
        </p:nvSpPr>
        <p:spPr>
          <a:xfrm>
            <a:off x="6736855" y="2838985"/>
            <a:ext cx="374573" cy="3693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2B06A2-042B-1440-3633-A95FFCAB7C26}"/>
              </a:ext>
            </a:extLst>
          </p:cNvPr>
          <p:cNvSpPr txBox="1"/>
          <p:nvPr/>
        </p:nvSpPr>
        <p:spPr>
          <a:xfrm>
            <a:off x="6766297" y="2866034"/>
            <a:ext cx="34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G" dirty="0">
                <a:solidFill>
                  <a:schemeClr val="accent2"/>
                </a:solidFill>
                <a:latin typeface="Share Tech"/>
                <a:sym typeface="Share Tech"/>
              </a:rPr>
              <a:t>?</a:t>
            </a:r>
            <a:endParaRPr lang="en-BG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139372-1964-09AF-103A-3BC55255FB24}"/>
              </a:ext>
            </a:extLst>
          </p:cNvPr>
          <p:cNvCxnSpPr>
            <a:cxnSpLocks/>
          </p:cNvCxnSpPr>
          <p:nvPr/>
        </p:nvCxnSpPr>
        <p:spPr>
          <a:xfrm>
            <a:off x="4053607" y="3025391"/>
            <a:ext cx="1289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1B384D-4E21-6880-EAC5-CC6A3E780F0A}"/>
              </a:ext>
            </a:extLst>
          </p:cNvPr>
          <p:cNvCxnSpPr>
            <a:cxnSpLocks/>
          </p:cNvCxnSpPr>
          <p:nvPr/>
        </p:nvCxnSpPr>
        <p:spPr>
          <a:xfrm>
            <a:off x="4053607" y="2362694"/>
            <a:ext cx="1289537" cy="61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1822;p52">
            <a:extLst>
              <a:ext uri="{FF2B5EF4-FFF2-40B4-BE49-F238E27FC236}">
                <a16:creationId xmlns:a16="http://schemas.microsoft.com/office/drawing/2014/main" id="{FC888B6A-45E0-B507-63DE-9FFAB76E22C1}"/>
              </a:ext>
            </a:extLst>
          </p:cNvPr>
          <p:cNvSpPr/>
          <p:nvPr/>
        </p:nvSpPr>
        <p:spPr>
          <a:xfrm>
            <a:off x="6047419" y="2937403"/>
            <a:ext cx="463912" cy="172497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CFCC"/>
              </a:solidFill>
            </a:endParaRP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9C9E3925-DC25-5F2F-D3D2-06773E3DE043}"/>
              </a:ext>
            </a:extLst>
          </p:cNvPr>
          <p:cNvSpPr/>
          <p:nvPr/>
        </p:nvSpPr>
        <p:spPr>
          <a:xfrm flipH="1">
            <a:off x="1528323" y="1346063"/>
            <a:ext cx="3347059" cy="693400"/>
          </a:xfrm>
          <a:prstGeom prst="wedgeEllipseCallout">
            <a:avLst>
              <a:gd name="adj1" fmla="val -13622"/>
              <a:gd name="adj2" fmla="val 83852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050" b="1" dirty="0">
                <a:solidFill>
                  <a:sysClr val="windowText" lastClr="000000"/>
                </a:solidFill>
              </a:rPr>
              <a:t>Collision occurs when the hash function </a:t>
            </a:r>
            <a:r>
              <a:rPr lang="en-GB" sz="1200" b="1" dirty="0">
                <a:solidFill>
                  <a:srgbClr val="00B050"/>
                </a:solidFill>
                <a:latin typeface="Share Tech"/>
              </a:rPr>
              <a:t>calculates the same index </a:t>
            </a:r>
            <a:r>
              <a:rPr lang="en-GB" sz="1050" b="1" dirty="0">
                <a:solidFill>
                  <a:sysClr val="windowText" lastClr="000000"/>
                </a:solidFill>
              </a:rPr>
              <a:t>for “Peter” and “David”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23" name="Cloud Callout 22">
            <a:extLst>
              <a:ext uri="{FF2B5EF4-FFF2-40B4-BE49-F238E27FC236}">
                <a16:creationId xmlns:a16="http://schemas.microsoft.com/office/drawing/2014/main" id="{B869441F-BB4F-F6C6-D6D2-9B8B1A8D0778}"/>
              </a:ext>
            </a:extLst>
          </p:cNvPr>
          <p:cNvSpPr/>
          <p:nvPr/>
        </p:nvSpPr>
        <p:spPr>
          <a:xfrm>
            <a:off x="1364910" y="3586305"/>
            <a:ext cx="3244362" cy="972502"/>
          </a:xfrm>
          <a:prstGeom prst="cloudCallout">
            <a:avLst>
              <a:gd name="adj1" fmla="val -27681"/>
              <a:gd name="adj2" fmla="val -707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100" b="1" dirty="0">
                <a:solidFill>
                  <a:sysClr val="windowText" lastClr="000000"/>
                </a:solidFill>
              </a:rPr>
              <a:t>In Python, </a:t>
            </a:r>
            <a:r>
              <a:rPr lang="en-GB" sz="1200" b="1" dirty="0">
                <a:solidFill>
                  <a:srgbClr val="0070C0"/>
                </a:solidFill>
                <a:latin typeface="Share Tech"/>
              </a:rPr>
              <a:t>dictionaries and sets</a:t>
            </a:r>
            <a:r>
              <a:rPr lang="en-GB" sz="1100" b="1" dirty="0">
                <a:solidFill>
                  <a:sysClr val="windowText" lastClr="000000"/>
                </a:solidFill>
              </a:rPr>
              <a:t> are implemented using </a:t>
            </a:r>
            <a:r>
              <a:rPr lang="en-GB" sz="1200" b="1" dirty="0">
                <a:solidFill>
                  <a:srgbClr val="0070C0"/>
                </a:solidFill>
                <a:latin typeface="Share Tech"/>
              </a:rPr>
              <a:t>hash tables</a:t>
            </a:r>
            <a:endParaRPr lang="en-BG" sz="1200" b="1" dirty="0">
              <a:solidFill>
                <a:srgbClr val="0070C0"/>
              </a:solidFill>
              <a:latin typeface="Share Tech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4FA279-B852-5399-D6A3-FD8BB38ED132}"/>
              </a:ext>
            </a:extLst>
          </p:cNvPr>
          <p:cNvGrpSpPr/>
          <p:nvPr/>
        </p:nvGrpSpPr>
        <p:grpSpPr>
          <a:xfrm>
            <a:off x="6588384" y="1803811"/>
            <a:ext cx="1564333" cy="1124584"/>
            <a:chOff x="6605010" y="1837059"/>
            <a:chExt cx="1598368" cy="1124584"/>
          </a:xfrm>
        </p:grpSpPr>
        <p:sp>
          <p:nvSpPr>
            <p:cNvPr id="35" name="Google Shape;1710;p52">
              <a:extLst>
                <a:ext uri="{FF2B5EF4-FFF2-40B4-BE49-F238E27FC236}">
                  <a16:creationId xmlns:a16="http://schemas.microsoft.com/office/drawing/2014/main" id="{346EBFE0-DA61-CA28-7AB7-54F959F22ECB}"/>
                </a:ext>
              </a:extLst>
            </p:cNvPr>
            <p:cNvSpPr/>
            <p:nvPr/>
          </p:nvSpPr>
          <p:spPr>
            <a:xfrm flipH="1">
              <a:off x="6647075" y="1850301"/>
              <a:ext cx="1480387" cy="111134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C59402-CBA4-9C57-3668-0451B6CA0A7D}"/>
                </a:ext>
              </a:extLst>
            </p:cNvPr>
            <p:cNvSpPr txBox="1"/>
            <p:nvPr/>
          </p:nvSpPr>
          <p:spPr>
            <a:xfrm>
              <a:off x="6610058" y="1837059"/>
              <a:ext cx="933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G" sz="1200" dirty="0">
                  <a:solidFill>
                    <a:schemeClr val="accent3"/>
                  </a:solidFill>
                  <a:latin typeface="Share Tech"/>
                </a:rPr>
                <a:t>Chaining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5D7F11-6393-5ED7-6014-32FD9205CB07}"/>
                </a:ext>
              </a:extLst>
            </p:cNvPr>
            <p:cNvSpPr txBox="1"/>
            <p:nvPr/>
          </p:nvSpPr>
          <p:spPr>
            <a:xfrm>
              <a:off x="6605010" y="2024819"/>
              <a:ext cx="1598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G" sz="1200" dirty="0">
                  <a:solidFill>
                    <a:schemeClr val="accent3"/>
                  </a:solidFill>
                  <a:latin typeface="Share Tech"/>
                </a:rPr>
                <a:t>Open Addressing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0AEB8D-DE8D-1FE2-8273-11B94FC1B8B8}"/>
                </a:ext>
              </a:extLst>
            </p:cNvPr>
            <p:cNvSpPr txBox="1"/>
            <p:nvPr/>
          </p:nvSpPr>
          <p:spPr>
            <a:xfrm>
              <a:off x="6605010" y="2226061"/>
              <a:ext cx="14465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G" sz="1200" dirty="0">
                  <a:solidFill>
                    <a:schemeClr val="accent3"/>
                  </a:solidFill>
                  <a:latin typeface="Share Tech"/>
                </a:rPr>
                <a:t>Robin Hood Hashing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A1B4CB6-E813-FF08-2319-3595636ECB82}"/>
                </a:ext>
              </a:extLst>
            </p:cNvPr>
            <p:cNvSpPr txBox="1"/>
            <p:nvPr/>
          </p:nvSpPr>
          <p:spPr>
            <a:xfrm>
              <a:off x="6605010" y="2430447"/>
              <a:ext cx="14465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G" sz="1200" dirty="0">
                  <a:solidFill>
                    <a:schemeClr val="accent3"/>
                  </a:solidFill>
                  <a:latin typeface="Share Tech"/>
                </a:rPr>
                <a:t>Cocko Hashing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126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>
          <a:extLst>
            <a:ext uri="{FF2B5EF4-FFF2-40B4-BE49-F238E27FC236}">
              <a16:creationId xmlns:a16="http://schemas.microsoft.com/office/drawing/2014/main" id="{724C5898-0470-20FD-8100-4744E0736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>
            <a:extLst>
              <a:ext uri="{FF2B5EF4-FFF2-40B4-BE49-F238E27FC236}">
                <a16:creationId xmlns:a16="http://schemas.microsoft.com/office/drawing/2014/main" id="{FC3AE5BB-6C08-8F2B-0E99-485DCFEE8F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9790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Conclusion </a:t>
            </a:r>
            <a:r>
              <a:rPr lang="en-US" dirty="0"/>
              <a:t>–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dirty="0"/>
              <a:t>How to choose ? </a:t>
            </a:r>
            <a:endParaRPr dirty="0"/>
          </a:p>
        </p:txBody>
      </p:sp>
      <p:grpSp>
        <p:nvGrpSpPr>
          <p:cNvPr id="509" name="Google Shape;509;p28">
            <a:extLst>
              <a:ext uri="{FF2B5EF4-FFF2-40B4-BE49-F238E27FC236}">
                <a16:creationId xmlns:a16="http://schemas.microsoft.com/office/drawing/2014/main" id="{2F938270-CF6A-B0C1-7C31-C74D57EAC562}"/>
              </a:ext>
            </a:extLst>
          </p:cNvPr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10" name="Google Shape;510;p28">
              <a:extLst>
                <a:ext uri="{FF2B5EF4-FFF2-40B4-BE49-F238E27FC236}">
                  <a16:creationId xmlns:a16="http://schemas.microsoft.com/office/drawing/2014/main" id="{C8997806-59BE-3963-4BD3-4FAF2EAE38ED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>
              <a:extLst>
                <a:ext uri="{FF2B5EF4-FFF2-40B4-BE49-F238E27FC236}">
                  <a16:creationId xmlns:a16="http://schemas.microsoft.com/office/drawing/2014/main" id="{BD094937-16F6-73C5-80D1-3860F1067A2E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>
              <a:extLst>
                <a:ext uri="{FF2B5EF4-FFF2-40B4-BE49-F238E27FC236}">
                  <a16:creationId xmlns:a16="http://schemas.microsoft.com/office/drawing/2014/main" id="{69AA484E-EFA0-4A7E-3601-DE641A39588D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>
              <a:extLst>
                <a:ext uri="{FF2B5EF4-FFF2-40B4-BE49-F238E27FC236}">
                  <a16:creationId xmlns:a16="http://schemas.microsoft.com/office/drawing/2014/main" id="{CEBB6770-A422-C019-F1D4-0D88DDB387C3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>
              <a:extLst>
                <a:ext uri="{FF2B5EF4-FFF2-40B4-BE49-F238E27FC236}">
                  <a16:creationId xmlns:a16="http://schemas.microsoft.com/office/drawing/2014/main" id="{815DB9D8-BE47-E036-59EE-640D46D024B7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>
              <a:extLst>
                <a:ext uri="{FF2B5EF4-FFF2-40B4-BE49-F238E27FC236}">
                  <a16:creationId xmlns:a16="http://schemas.microsoft.com/office/drawing/2014/main" id="{621154AA-CFED-ACD6-6ECC-7765112BE405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>
              <a:extLst>
                <a:ext uri="{FF2B5EF4-FFF2-40B4-BE49-F238E27FC236}">
                  <a16:creationId xmlns:a16="http://schemas.microsoft.com/office/drawing/2014/main" id="{D3B8A4F6-FE90-C190-09C6-1A7E27941D12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>
              <a:extLst>
                <a:ext uri="{FF2B5EF4-FFF2-40B4-BE49-F238E27FC236}">
                  <a16:creationId xmlns:a16="http://schemas.microsoft.com/office/drawing/2014/main" id="{497C8D9D-23B5-EF0A-C020-15EB61DB2B3F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>
              <a:extLst>
                <a:ext uri="{FF2B5EF4-FFF2-40B4-BE49-F238E27FC236}">
                  <a16:creationId xmlns:a16="http://schemas.microsoft.com/office/drawing/2014/main" id="{321B7D81-F053-4089-80FA-06824594FF37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>
              <a:extLst>
                <a:ext uri="{FF2B5EF4-FFF2-40B4-BE49-F238E27FC236}">
                  <a16:creationId xmlns:a16="http://schemas.microsoft.com/office/drawing/2014/main" id="{A02084FA-3302-B25A-6E95-B09701B60ABE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>
              <a:extLst>
                <a:ext uri="{FF2B5EF4-FFF2-40B4-BE49-F238E27FC236}">
                  <a16:creationId xmlns:a16="http://schemas.microsoft.com/office/drawing/2014/main" id="{7EA20079-D15F-6B40-5D6F-D4267109F23D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>
              <a:extLst>
                <a:ext uri="{FF2B5EF4-FFF2-40B4-BE49-F238E27FC236}">
                  <a16:creationId xmlns:a16="http://schemas.microsoft.com/office/drawing/2014/main" id="{2151ADD2-FB11-624B-E9C2-EC6305B2EEB0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>
              <a:extLst>
                <a:ext uri="{FF2B5EF4-FFF2-40B4-BE49-F238E27FC236}">
                  <a16:creationId xmlns:a16="http://schemas.microsoft.com/office/drawing/2014/main" id="{9CE6DDF4-34CD-5E87-0015-2EFF1E8FCA0C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>
              <a:extLst>
                <a:ext uri="{FF2B5EF4-FFF2-40B4-BE49-F238E27FC236}">
                  <a16:creationId xmlns:a16="http://schemas.microsoft.com/office/drawing/2014/main" id="{22CE36E1-CDA1-9981-3DF2-4CC435250EE3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>
              <a:extLst>
                <a:ext uri="{FF2B5EF4-FFF2-40B4-BE49-F238E27FC236}">
                  <a16:creationId xmlns:a16="http://schemas.microsoft.com/office/drawing/2014/main" id="{9B553EFA-6FA9-F7E7-78D2-3D2D2A837E79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>
              <a:extLst>
                <a:ext uri="{FF2B5EF4-FFF2-40B4-BE49-F238E27FC236}">
                  <a16:creationId xmlns:a16="http://schemas.microsoft.com/office/drawing/2014/main" id="{E8643A08-0C9F-48E9-4D1C-B26C5C1CD5BD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>
              <a:extLst>
                <a:ext uri="{FF2B5EF4-FFF2-40B4-BE49-F238E27FC236}">
                  <a16:creationId xmlns:a16="http://schemas.microsoft.com/office/drawing/2014/main" id="{6F88FD01-1F62-9223-525C-62E64C04F1E1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>
              <a:extLst>
                <a:ext uri="{FF2B5EF4-FFF2-40B4-BE49-F238E27FC236}">
                  <a16:creationId xmlns:a16="http://schemas.microsoft.com/office/drawing/2014/main" id="{3AB48920-C1D4-22ED-DC52-EFFE03CF7E25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>
              <a:extLst>
                <a:ext uri="{FF2B5EF4-FFF2-40B4-BE49-F238E27FC236}">
                  <a16:creationId xmlns:a16="http://schemas.microsoft.com/office/drawing/2014/main" id="{0E130B65-E092-20B5-A0F0-9EF910997E0A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28">
            <a:extLst>
              <a:ext uri="{FF2B5EF4-FFF2-40B4-BE49-F238E27FC236}">
                <a16:creationId xmlns:a16="http://schemas.microsoft.com/office/drawing/2014/main" id="{A508E858-1B9B-5769-2C35-F3F8E19823FB}"/>
              </a:ext>
            </a:extLst>
          </p:cNvPr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>
              <a:extLst>
                <a:ext uri="{FF2B5EF4-FFF2-40B4-BE49-F238E27FC236}">
                  <a16:creationId xmlns:a16="http://schemas.microsoft.com/office/drawing/2014/main" id="{6B60A471-9E74-1DF1-9D91-1E55299288AA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>
              <a:extLst>
                <a:ext uri="{FF2B5EF4-FFF2-40B4-BE49-F238E27FC236}">
                  <a16:creationId xmlns:a16="http://schemas.microsoft.com/office/drawing/2014/main" id="{AE124492-7DBF-4C7D-ACB2-DE5C8B66F119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>
              <a:extLst>
                <a:ext uri="{FF2B5EF4-FFF2-40B4-BE49-F238E27FC236}">
                  <a16:creationId xmlns:a16="http://schemas.microsoft.com/office/drawing/2014/main" id="{460C75E3-1066-135D-F495-3B5015CDC258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>
              <a:extLst>
                <a:ext uri="{FF2B5EF4-FFF2-40B4-BE49-F238E27FC236}">
                  <a16:creationId xmlns:a16="http://schemas.microsoft.com/office/drawing/2014/main" id="{8C7EA6D8-65F1-803B-5223-A71B99445AB1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>
              <a:extLst>
                <a:ext uri="{FF2B5EF4-FFF2-40B4-BE49-F238E27FC236}">
                  <a16:creationId xmlns:a16="http://schemas.microsoft.com/office/drawing/2014/main" id="{AEFCEDD3-B0DF-473D-A243-287A85BD39D2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8">
            <a:extLst>
              <a:ext uri="{FF2B5EF4-FFF2-40B4-BE49-F238E27FC236}">
                <a16:creationId xmlns:a16="http://schemas.microsoft.com/office/drawing/2014/main" id="{75395101-D77E-C7B3-6F0A-3AD2C2BEED84}"/>
              </a:ext>
            </a:extLst>
          </p:cNvPr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6" name="Google Shape;536;p28">
              <a:extLst>
                <a:ext uri="{FF2B5EF4-FFF2-40B4-BE49-F238E27FC236}">
                  <a16:creationId xmlns:a16="http://schemas.microsoft.com/office/drawing/2014/main" id="{BE411E32-EBB6-4BBF-AE88-1509D122FD77}"/>
                </a:ext>
              </a:extLst>
            </p:cNvPr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>
              <a:extLst>
                <a:ext uri="{FF2B5EF4-FFF2-40B4-BE49-F238E27FC236}">
                  <a16:creationId xmlns:a16="http://schemas.microsoft.com/office/drawing/2014/main" id="{70D1FB89-EDD3-DFA5-ACF5-203530D1EEE4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>
              <a:extLst>
                <a:ext uri="{FF2B5EF4-FFF2-40B4-BE49-F238E27FC236}">
                  <a16:creationId xmlns:a16="http://schemas.microsoft.com/office/drawing/2014/main" id="{33CDB117-510F-4F22-420E-DB2D819F7FCB}"/>
                </a:ext>
              </a:extLst>
            </p:cNvPr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>
              <a:extLst>
                <a:ext uri="{FF2B5EF4-FFF2-40B4-BE49-F238E27FC236}">
                  <a16:creationId xmlns:a16="http://schemas.microsoft.com/office/drawing/2014/main" id="{F85D83BD-6A72-A9EF-5628-033CC7DCC2CD}"/>
                </a:ext>
              </a:extLst>
            </p:cNvPr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>
              <a:extLst>
                <a:ext uri="{FF2B5EF4-FFF2-40B4-BE49-F238E27FC236}">
                  <a16:creationId xmlns:a16="http://schemas.microsoft.com/office/drawing/2014/main" id="{40027147-C3FD-97D4-B075-9CFCC99308CE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>
              <a:extLst>
                <a:ext uri="{FF2B5EF4-FFF2-40B4-BE49-F238E27FC236}">
                  <a16:creationId xmlns:a16="http://schemas.microsoft.com/office/drawing/2014/main" id="{F30E0DE4-59B7-F3C4-1E90-4B2E7E9ACD01}"/>
                </a:ext>
              </a:extLst>
            </p:cNvPr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>
              <a:extLst>
                <a:ext uri="{FF2B5EF4-FFF2-40B4-BE49-F238E27FC236}">
                  <a16:creationId xmlns:a16="http://schemas.microsoft.com/office/drawing/2014/main" id="{EC0AB772-DADC-1DB4-BFD7-C1C47BD7B38A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>
              <a:extLst>
                <a:ext uri="{FF2B5EF4-FFF2-40B4-BE49-F238E27FC236}">
                  <a16:creationId xmlns:a16="http://schemas.microsoft.com/office/drawing/2014/main" id="{730C480E-3B0C-0E0A-952B-3CDEBF45DD46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>
              <a:extLst>
                <a:ext uri="{FF2B5EF4-FFF2-40B4-BE49-F238E27FC236}">
                  <a16:creationId xmlns:a16="http://schemas.microsoft.com/office/drawing/2014/main" id="{E2390FB6-C169-A988-900B-BDE73F8ECDF3}"/>
                </a:ext>
              </a:extLst>
            </p:cNvPr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>
              <a:extLst>
                <a:ext uri="{FF2B5EF4-FFF2-40B4-BE49-F238E27FC236}">
                  <a16:creationId xmlns:a16="http://schemas.microsoft.com/office/drawing/2014/main" id="{D2801D9A-FEDC-C83E-95C4-39A2B69CE561}"/>
                </a:ext>
              </a:extLst>
            </p:cNvPr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>
              <a:extLst>
                <a:ext uri="{FF2B5EF4-FFF2-40B4-BE49-F238E27FC236}">
                  <a16:creationId xmlns:a16="http://schemas.microsoft.com/office/drawing/2014/main" id="{7FEFE4F1-D1FA-D8A8-A9B2-BC57281E7239}"/>
                </a:ext>
              </a:extLst>
            </p:cNvPr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>
              <a:extLst>
                <a:ext uri="{FF2B5EF4-FFF2-40B4-BE49-F238E27FC236}">
                  <a16:creationId xmlns:a16="http://schemas.microsoft.com/office/drawing/2014/main" id="{5CCFD085-2C12-A925-1EF4-D632FE01A508}"/>
                </a:ext>
              </a:extLst>
            </p:cNvPr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>
              <a:extLst>
                <a:ext uri="{FF2B5EF4-FFF2-40B4-BE49-F238E27FC236}">
                  <a16:creationId xmlns:a16="http://schemas.microsoft.com/office/drawing/2014/main" id="{58D37AE6-A4EB-37F4-450B-2163CC2B10C8}"/>
                </a:ext>
              </a:extLst>
            </p:cNvPr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>
              <a:extLst>
                <a:ext uri="{FF2B5EF4-FFF2-40B4-BE49-F238E27FC236}">
                  <a16:creationId xmlns:a16="http://schemas.microsoft.com/office/drawing/2014/main" id="{D8A528F9-7FF4-D879-E0DE-880A8F0FE159}"/>
                </a:ext>
              </a:extLst>
            </p:cNvPr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>
              <a:extLst>
                <a:ext uri="{FF2B5EF4-FFF2-40B4-BE49-F238E27FC236}">
                  <a16:creationId xmlns:a16="http://schemas.microsoft.com/office/drawing/2014/main" id="{02433665-DDC5-B7E8-CA3E-0C54CBE12CD4}"/>
                </a:ext>
              </a:extLst>
            </p:cNvPr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>
              <a:extLst>
                <a:ext uri="{FF2B5EF4-FFF2-40B4-BE49-F238E27FC236}">
                  <a16:creationId xmlns:a16="http://schemas.microsoft.com/office/drawing/2014/main" id="{985839DD-C5E0-47E9-A626-F529CC5DDF01}"/>
                </a:ext>
              </a:extLst>
            </p:cNvPr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>
              <a:extLst>
                <a:ext uri="{FF2B5EF4-FFF2-40B4-BE49-F238E27FC236}">
                  <a16:creationId xmlns:a16="http://schemas.microsoft.com/office/drawing/2014/main" id="{F6D29629-BD1B-62D0-ABA2-00F0FB75A439}"/>
                </a:ext>
              </a:extLst>
            </p:cNvPr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>
              <a:extLst>
                <a:ext uri="{FF2B5EF4-FFF2-40B4-BE49-F238E27FC236}">
                  <a16:creationId xmlns:a16="http://schemas.microsoft.com/office/drawing/2014/main" id="{F48FB587-93D3-69B7-ED53-163EDA5BAB5F}"/>
                </a:ext>
              </a:extLst>
            </p:cNvPr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>
              <a:extLst>
                <a:ext uri="{FF2B5EF4-FFF2-40B4-BE49-F238E27FC236}">
                  <a16:creationId xmlns:a16="http://schemas.microsoft.com/office/drawing/2014/main" id="{38DF84BD-E366-D035-5620-7AA12A35A4B1}"/>
                </a:ext>
              </a:extLst>
            </p:cNvPr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>
              <a:extLst>
                <a:ext uri="{FF2B5EF4-FFF2-40B4-BE49-F238E27FC236}">
                  <a16:creationId xmlns:a16="http://schemas.microsoft.com/office/drawing/2014/main" id="{E6A03DD8-2087-75ED-197C-13B023C40FBD}"/>
                </a:ext>
              </a:extLst>
            </p:cNvPr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>
              <a:extLst>
                <a:ext uri="{FF2B5EF4-FFF2-40B4-BE49-F238E27FC236}">
                  <a16:creationId xmlns:a16="http://schemas.microsoft.com/office/drawing/2014/main" id="{A12788C6-3A92-12B5-3B22-3A267A675B31}"/>
                </a:ext>
              </a:extLst>
            </p:cNvPr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>
              <a:extLst>
                <a:ext uri="{FF2B5EF4-FFF2-40B4-BE49-F238E27FC236}">
                  <a16:creationId xmlns:a16="http://schemas.microsoft.com/office/drawing/2014/main" id="{B4AB792D-31B0-CA52-1E1B-CFAA002141BA}"/>
                </a:ext>
              </a:extLst>
            </p:cNvPr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>
              <a:extLst>
                <a:ext uri="{FF2B5EF4-FFF2-40B4-BE49-F238E27FC236}">
                  <a16:creationId xmlns:a16="http://schemas.microsoft.com/office/drawing/2014/main" id="{1D33842B-05AE-E550-2D5C-94C9AF6795B4}"/>
                </a:ext>
              </a:extLst>
            </p:cNvPr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>
              <a:extLst>
                <a:ext uri="{FF2B5EF4-FFF2-40B4-BE49-F238E27FC236}">
                  <a16:creationId xmlns:a16="http://schemas.microsoft.com/office/drawing/2014/main" id="{22A2C089-B6F6-ACD5-0B9E-5A622F188AFD}"/>
                </a:ext>
              </a:extLst>
            </p:cNvPr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>
              <a:extLst>
                <a:ext uri="{FF2B5EF4-FFF2-40B4-BE49-F238E27FC236}">
                  <a16:creationId xmlns:a16="http://schemas.microsoft.com/office/drawing/2014/main" id="{1C06E889-3262-4A90-CCF3-AE4B542E7E5C}"/>
                </a:ext>
              </a:extLst>
            </p:cNvPr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>
              <a:extLst>
                <a:ext uri="{FF2B5EF4-FFF2-40B4-BE49-F238E27FC236}">
                  <a16:creationId xmlns:a16="http://schemas.microsoft.com/office/drawing/2014/main" id="{39C371CF-9D7D-375F-F5CB-12D1C1F7E823}"/>
                </a:ext>
              </a:extLst>
            </p:cNvPr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>
              <a:extLst>
                <a:ext uri="{FF2B5EF4-FFF2-40B4-BE49-F238E27FC236}">
                  <a16:creationId xmlns:a16="http://schemas.microsoft.com/office/drawing/2014/main" id="{F88738F8-EB19-E501-4385-A116D8A22FFF}"/>
                </a:ext>
              </a:extLst>
            </p:cNvPr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>
              <a:extLst>
                <a:ext uri="{FF2B5EF4-FFF2-40B4-BE49-F238E27FC236}">
                  <a16:creationId xmlns:a16="http://schemas.microsoft.com/office/drawing/2014/main" id="{70BE3BA3-2FCF-6DA6-8F4D-A4AC136DF98B}"/>
                </a:ext>
              </a:extLst>
            </p:cNvPr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>
              <a:extLst>
                <a:ext uri="{FF2B5EF4-FFF2-40B4-BE49-F238E27FC236}">
                  <a16:creationId xmlns:a16="http://schemas.microsoft.com/office/drawing/2014/main" id="{47BF8F9F-6A3D-2747-EF69-446B1A50B654}"/>
                </a:ext>
              </a:extLst>
            </p:cNvPr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>
              <a:extLst>
                <a:ext uri="{FF2B5EF4-FFF2-40B4-BE49-F238E27FC236}">
                  <a16:creationId xmlns:a16="http://schemas.microsoft.com/office/drawing/2014/main" id="{4FEF67A6-7543-0C91-B908-54B1311221D6}"/>
                </a:ext>
              </a:extLst>
            </p:cNvPr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>
              <a:extLst>
                <a:ext uri="{FF2B5EF4-FFF2-40B4-BE49-F238E27FC236}">
                  <a16:creationId xmlns:a16="http://schemas.microsoft.com/office/drawing/2014/main" id="{BA9C8D3B-A2F9-67B7-2ABB-56FC882A8292}"/>
                </a:ext>
              </a:extLst>
            </p:cNvPr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>
              <a:extLst>
                <a:ext uri="{FF2B5EF4-FFF2-40B4-BE49-F238E27FC236}">
                  <a16:creationId xmlns:a16="http://schemas.microsoft.com/office/drawing/2014/main" id="{DD116563-B646-93D4-7D36-724CB7A62D9B}"/>
                </a:ext>
              </a:extLst>
            </p:cNvPr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3A0C47-ACD6-EF13-8807-E2F55C288D49}"/>
              </a:ext>
            </a:extLst>
          </p:cNvPr>
          <p:cNvSpPr txBox="1"/>
          <p:nvPr/>
        </p:nvSpPr>
        <p:spPr>
          <a:xfrm>
            <a:off x="769305" y="2447576"/>
            <a:ext cx="39431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lt1"/>
                </a:solidFill>
                <a:latin typeface="Maven Pro"/>
              </a:rPr>
              <a:t>Mutability requirements: Do you need a data structure that can be modified after creation, or is immutability preferable?</a:t>
            </a:r>
            <a:endParaRPr lang="en-BG" sz="105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534225-6B2B-F212-9750-030C676703B5}"/>
              </a:ext>
            </a:extLst>
          </p:cNvPr>
          <p:cNvGrpSpPr/>
          <p:nvPr/>
        </p:nvGrpSpPr>
        <p:grpSpPr>
          <a:xfrm>
            <a:off x="584595" y="1203043"/>
            <a:ext cx="4061047" cy="2423905"/>
            <a:chOff x="584595" y="1178551"/>
            <a:chExt cx="4061047" cy="24239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D59321-9A95-E9E5-4483-AE6ED1CC555F}"/>
                </a:ext>
              </a:extLst>
            </p:cNvPr>
            <p:cNvSpPr txBox="1"/>
            <p:nvPr/>
          </p:nvSpPr>
          <p:spPr>
            <a:xfrm>
              <a:off x="769306" y="2033535"/>
              <a:ext cx="387633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lt1"/>
                  </a:solidFill>
                  <a:latin typeface="Maven Pro"/>
                </a:rPr>
                <a:t>The performance characteristics: Consider factors like time complexity for common operations and memory usage</a:t>
              </a:r>
              <a:endParaRPr lang="en-BG" sz="1050" dirty="0">
                <a:solidFill>
                  <a:schemeClr val="lt1"/>
                </a:solidFill>
                <a:latin typeface="Maven Pro"/>
                <a:sym typeface="Maven Pro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C56DFD-4D48-4094-D1A3-AD987C3674EF}"/>
                </a:ext>
              </a:extLst>
            </p:cNvPr>
            <p:cNvGrpSpPr/>
            <p:nvPr/>
          </p:nvGrpSpPr>
          <p:grpSpPr>
            <a:xfrm>
              <a:off x="584595" y="1178551"/>
              <a:ext cx="4047616" cy="2423905"/>
              <a:chOff x="584595" y="1178551"/>
              <a:chExt cx="4047616" cy="242390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7F44EF-5515-638F-A84C-8BEAECAFE170}"/>
                  </a:ext>
                </a:extLst>
              </p:cNvPr>
              <p:cNvSpPr txBox="1"/>
              <p:nvPr/>
            </p:nvSpPr>
            <p:spPr>
              <a:xfrm>
                <a:off x="788826" y="1178551"/>
                <a:ext cx="36573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solidFill>
                      <a:schemeClr val="lt1"/>
                    </a:solidFill>
                    <a:latin typeface="Maven Pro"/>
                    <a:sym typeface="Maven Pro"/>
                  </a:rPr>
                  <a:t>The type of data you need to store: Is it ordered or unordered? Do you need to enforce uniqueness?</a:t>
                </a:r>
                <a:endParaRPr lang="en-BG" sz="1050" dirty="0">
                  <a:solidFill>
                    <a:schemeClr val="lt1"/>
                  </a:solidFill>
                  <a:latin typeface="Maven Pro"/>
                  <a:sym typeface="Maven Pro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9F1F29-95A6-BA91-5F28-127F6611775E}"/>
                  </a:ext>
                </a:extLst>
              </p:cNvPr>
              <p:cNvSpPr txBox="1"/>
              <p:nvPr/>
            </p:nvSpPr>
            <p:spPr>
              <a:xfrm>
                <a:off x="794866" y="1613905"/>
                <a:ext cx="36573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solidFill>
                      <a:schemeClr val="lt1"/>
                    </a:solidFill>
                    <a:latin typeface="Maven Pro"/>
                  </a:rPr>
                  <a:t>The operations you need to perform: Are you mainly reading, inserting, updating, or deleting elements?</a:t>
                </a:r>
                <a:endParaRPr lang="en-BG" sz="1050" dirty="0">
                  <a:solidFill>
                    <a:schemeClr val="lt1"/>
                  </a:solidFill>
                  <a:latin typeface="Maven Pro"/>
                  <a:sym typeface="Maven Pro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E3389B-130E-7818-AC71-B286A6F11FE6}"/>
                  </a:ext>
                </a:extLst>
              </p:cNvPr>
              <p:cNvSpPr txBox="1"/>
              <p:nvPr/>
            </p:nvSpPr>
            <p:spPr>
              <a:xfrm>
                <a:off x="769229" y="2863792"/>
                <a:ext cx="386298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solidFill>
                      <a:schemeClr val="lt1"/>
                    </a:solidFill>
                    <a:latin typeface="Maven Pro"/>
                  </a:rPr>
                  <a:t>The Built-in methods and features: Each data structure in Python comes with its own set of built-in methods and features. Consider whether these align with your requirements.</a:t>
                </a:r>
                <a:endParaRPr lang="en-BG" sz="1050" dirty="0">
                  <a:solidFill>
                    <a:schemeClr val="lt1"/>
                  </a:solidFill>
                  <a:latin typeface="Maven Pro"/>
                  <a:sym typeface="Maven Pro"/>
                </a:endParaRPr>
              </a:p>
            </p:txBody>
          </p:sp>
          <p:sp>
            <p:nvSpPr>
              <p:cNvPr id="19" name="Google Shape;1823;p52">
                <a:extLst>
                  <a:ext uri="{FF2B5EF4-FFF2-40B4-BE49-F238E27FC236}">
                    <a16:creationId xmlns:a16="http://schemas.microsoft.com/office/drawing/2014/main" id="{9128D0A3-335F-F783-9DDC-03466882FCA7}"/>
                  </a:ext>
                </a:extLst>
              </p:cNvPr>
              <p:cNvSpPr/>
              <p:nvPr/>
            </p:nvSpPr>
            <p:spPr>
              <a:xfrm>
                <a:off x="584595" y="2969848"/>
                <a:ext cx="197975" cy="23248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442" extrusionOk="0">
                    <a:moveTo>
                      <a:pt x="501" y="1"/>
                    </a:moveTo>
                    <a:cubicBezTo>
                      <a:pt x="238" y="1"/>
                      <a:pt x="1" y="336"/>
                      <a:pt x="250" y="590"/>
                    </a:cubicBezTo>
                    <a:lnTo>
                      <a:pt x="841" y="1232"/>
                    </a:lnTo>
                    <a:lnTo>
                      <a:pt x="250" y="1874"/>
                    </a:lnTo>
                    <a:cubicBezTo>
                      <a:pt x="36" y="2126"/>
                      <a:pt x="260" y="2441"/>
                      <a:pt x="516" y="2441"/>
                    </a:cubicBezTo>
                    <a:cubicBezTo>
                      <a:pt x="596" y="2441"/>
                      <a:pt x="680" y="2410"/>
                      <a:pt x="754" y="2336"/>
                    </a:cubicBezTo>
                    <a:lnTo>
                      <a:pt x="1555" y="1463"/>
                    </a:lnTo>
                    <a:cubicBezTo>
                      <a:pt x="1613" y="1405"/>
                      <a:pt x="1641" y="1326"/>
                      <a:pt x="1649" y="1246"/>
                    </a:cubicBezTo>
                    <a:cubicBezTo>
                      <a:pt x="1649" y="1239"/>
                      <a:pt x="1649" y="1239"/>
                      <a:pt x="1649" y="1232"/>
                    </a:cubicBezTo>
                    <a:cubicBezTo>
                      <a:pt x="1649" y="1225"/>
                      <a:pt x="1649" y="1225"/>
                      <a:pt x="1649" y="1218"/>
                    </a:cubicBezTo>
                    <a:cubicBezTo>
                      <a:pt x="1641" y="1138"/>
                      <a:pt x="1613" y="1059"/>
                      <a:pt x="1555" y="1001"/>
                    </a:cubicBezTo>
                    <a:lnTo>
                      <a:pt x="754" y="129"/>
                    </a:lnTo>
                    <a:cubicBezTo>
                      <a:pt x="679" y="38"/>
                      <a:pt x="588" y="1"/>
                      <a:pt x="50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823;p52">
                <a:extLst>
                  <a:ext uri="{FF2B5EF4-FFF2-40B4-BE49-F238E27FC236}">
                    <a16:creationId xmlns:a16="http://schemas.microsoft.com/office/drawing/2014/main" id="{B012623E-286C-7432-B338-8177D659170E}"/>
                  </a:ext>
                </a:extLst>
              </p:cNvPr>
              <p:cNvSpPr/>
              <p:nvPr/>
            </p:nvSpPr>
            <p:spPr>
              <a:xfrm>
                <a:off x="606492" y="1274623"/>
                <a:ext cx="197975" cy="23248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442" extrusionOk="0">
                    <a:moveTo>
                      <a:pt x="501" y="1"/>
                    </a:moveTo>
                    <a:cubicBezTo>
                      <a:pt x="238" y="1"/>
                      <a:pt x="1" y="336"/>
                      <a:pt x="250" y="590"/>
                    </a:cubicBezTo>
                    <a:lnTo>
                      <a:pt x="841" y="1232"/>
                    </a:lnTo>
                    <a:lnTo>
                      <a:pt x="250" y="1874"/>
                    </a:lnTo>
                    <a:cubicBezTo>
                      <a:pt x="36" y="2126"/>
                      <a:pt x="260" y="2441"/>
                      <a:pt x="516" y="2441"/>
                    </a:cubicBezTo>
                    <a:cubicBezTo>
                      <a:pt x="596" y="2441"/>
                      <a:pt x="680" y="2410"/>
                      <a:pt x="754" y="2336"/>
                    </a:cubicBezTo>
                    <a:lnTo>
                      <a:pt x="1555" y="1463"/>
                    </a:lnTo>
                    <a:cubicBezTo>
                      <a:pt x="1613" y="1405"/>
                      <a:pt x="1641" y="1326"/>
                      <a:pt x="1649" y="1246"/>
                    </a:cubicBezTo>
                    <a:cubicBezTo>
                      <a:pt x="1649" y="1239"/>
                      <a:pt x="1649" y="1239"/>
                      <a:pt x="1649" y="1232"/>
                    </a:cubicBezTo>
                    <a:cubicBezTo>
                      <a:pt x="1649" y="1225"/>
                      <a:pt x="1649" y="1225"/>
                      <a:pt x="1649" y="1218"/>
                    </a:cubicBezTo>
                    <a:cubicBezTo>
                      <a:pt x="1641" y="1138"/>
                      <a:pt x="1613" y="1059"/>
                      <a:pt x="1555" y="1001"/>
                    </a:cubicBezTo>
                    <a:lnTo>
                      <a:pt x="754" y="129"/>
                    </a:lnTo>
                    <a:cubicBezTo>
                      <a:pt x="679" y="38"/>
                      <a:pt x="588" y="1"/>
                      <a:pt x="50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23;p52">
                <a:extLst>
                  <a:ext uri="{FF2B5EF4-FFF2-40B4-BE49-F238E27FC236}">
                    <a16:creationId xmlns:a16="http://schemas.microsoft.com/office/drawing/2014/main" id="{C14F57CB-FA35-FE0E-C9E9-336E35B5A5DB}"/>
                  </a:ext>
                </a:extLst>
              </p:cNvPr>
              <p:cNvSpPr/>
              <p:nvPr/>
            </p:nvSpPr>
            <p:spPr>
              <a:xfrm>
                <a:off x="612828" y="1713466"/>
                <a:ext cx="197975" cy="23248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442" extrusionOk="0">
                    <a:moveTo>
                      <a:pt x="501" y="1"/>
                    </a:moveTo>
                    <a:cubicBezTo>
                      <a:pt x="238" y="1"/>
                      <a:pt x="1" y="336"/>
                      <a:pt x="250" y="590"/>
                    </a:cubicBezTo>
                    <a:lnTo>
                      <a:pt x="841" y="1232"/>
                    </a:lnTo>
                    <a:lnTo>
                      <a:pt x="250" y="1874"/>
                    </a:lnTo>
                    <a:cubicBezTo>
                      <a:pt x="36" y="2126"/>
                      <a:pt x="260" y="2441"/>
                      <a:pt x="516" y="2441"/>
                    </a:cubicBezTo>
                    <a:cubicBezTo>
                      <a:pt x="596" y="2441"/>
                      <a:pt x="680" y="2410"/>
                      <a:pt x="754" y="2336"/>
                    </a:cubicBezTo>
                    <a:lnTo>
                      <a:pt x="1555" y="1463"/>
                    </a:lnTo>
                    <a:cubicBezTo>
                      <a:pt x="1613" y="1405"/>
                      <a:pt x="1641" y="1326"/>
                      <a:pt x="1649" y="1246"/>
                    </a:cubicBezTo>
                    <a:cubicBezTo>
                      <a:pt x="1649" y="1239"/>
                      <a:pt x="1649" y="1239"/>
                      <a:pt x="1649" y="1232"/>
                    </a:cubicBezTo>
                    <a:cubicBezTo>
                      <a:pt x="1649" y="1225"/>
                      <a:pt x="1649" y="1225"/>
                      <a:pt x="1649" y="1218"/>
                    </a:cubicBezTo>
                    <a:cubicBezTo>
                      <a:pt x="1641" y="1138"/>
                      <a:pt x="1613" y="1059"/>
                      <a:pt x="1555" y="1001"/>
                    </a:cubicBezTo>
                    <a:lnTo>
                      <a:pt x="754" y="129"/>
                    </a:lnTo>
                    <a:cubicBezTo>
                      <a:pt x="679" y="38"/>
                      <a:pt x="588" y="1"/>
                      <a:pt x="50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23;p52">
                <a:extLst>
                  <a:ext uri="{FF2B5EF4-FFF2-40B4-BE49-F238E27FC236}">
                    <a16:creationId xmlns:a16="http://schemas.microsoft.com/office/drawing/2014/main" id="{3F41FDCA-B38C-F41C-A201-1D3385F432C3}"/>
                  </a:ext>
                </a:extLst>
              </p:cNvPr>
              <p:cNvSpPr/>
              <p:nvPr/>
            </p:nvSpPr>
            <p:spPr>
              <a:xfrm>
                <a:off x="600903" y="2138593"/>
                <a:ext cx="197975" cy="23248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442" extrusionOk="0">
                    <a:moveTo>
                      <a:pt x="501" y="1"/>
                    </a:moveTo>
                    <a:cubicBezTo>
                      <a:pt x="238" y="1"/>
                      <a:pt x="1" y="336"/>
                      <a:pt x="250" y="590"/>
                    </a:cubicBezTo>
                    <a:lnTo>
                      <a:pt x="841" y="1232"/>
                    </a:lnTo>
                    <a:lnTo>
                      <a:pt x="250" y="1874"/>
                    </a:lnTo>
                    <a:cubicBezTo>
                      <a:pt x="36" y="2126"/>
                      <a:pt x="260" y="2441"/>
                      <a:pt x="516" y="2441"/>
                    </a:cubicBezTo>
                    <a:cubicBezTo>
                      <a:pt x="596" y="2441"/>
                      <a:pt x="680" y="2410"/>
                      <a:pt x="754" y="2336"/>
                    </a:cubicBezTo>
                    <a:lnTo>
                      <a:pt x="1555" y="1463"/>
                    </a:lnTo>
                    <a:cubicBezTo>
                      <a:pt x="1613" y="1405"/>
                      <a:pt x="1641" y="1326"/>
                      <a:pt x="1649" y="1246"/>
                    </a:cubicBezTo>
                    <a:cubicBezTo>
                      <a:pt x="1649" y="1239"/>
                      <a:pt x="1649" y="1239"/>
                      <a:pt x="1649" y="1232"/>
                    </a:cubicBezTo>
                    <a:cubicBezTo>
                      <a:pt x="1649" y="1225"/>
                      <a:pt x="1649" y="1225"/>
                      <a:pt x="1649" y="1218"/>
                    </a:cubicBezTo>
                    <a:cubicBezTo>
                      <a:pt x="1641" y="1138"/>
                      <a:pt x="1613" y="1059"/>
                      <a:pt x="1555" y="1001"/>
                    </a:cubicBezTo>
                    <a:lnTo>
                      <a:pt x="754" y="129"/>
                    </a:lnTo>
                    <a:cubicBezTo>
                      <a:pt x="679" y="38"/>
                      <a:pt x="588" y="1"/>
                      <a:pt x="50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23;p52">
                <a:extLst>
                  <a:ext uri="{FF2B5EF4-FFF2-40B4-BE49-F238E27FC236}">
                    <a16:creationId xmlns:a16="http://schemas.microsoft.com/office/drawing/2014/main" id="{8DD05BE7-E8D2-B95B-154E-6888778BA6C4}"/>
                  </a:ext>
                </a:extLst>
              </p:cNvPr>
              <p:cNvSpPr/>
              <p:nvPr/>
            </p:nvSpPr>
            <p:spPr>
              <a:xfrm>
                <a:off x="606492" y="2544653"/>
                <a:ext cx="197975" cy="23248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442" extrusionOk="0">
                    <a:moveTo>
                      <a:pt x="501" y="1"/>
                    </a:moveTo>
                    <a:cubicBezTo>
                      <a:pt x="238" y="1"/>
                      <a:pt x="1" y="336"/>
                      <a:pt x="250" y="590"/>
                    </a:cubicBezTo>
                    <a:lnTo>
                      <a:pt x="841" y="1232"/>
                    </a:lnTo>
                    <a:lnTo>
                      <a:pt x="250" y="1874"/>
                    </a:lnTo>
                    <a:cubicBezTo>
                      <a:pt x="36" y="2126"/>
                      <a:pt x="260" y="2441"/>
                      <a:pt x="516" y="2441"/>
                    </a:cubicBezTo>
                    <a:cubicBezTo>
                      <a:pt x="596" y="2441"/>
                      <a:pt x="680" y="2410"/>
                      <a:pt x="754" y="2336"/>
                    </a:cubicBezTo>
                    <a:lnTo>
                      <a:pt x="1555" y="1463"/>
                    </a:lnTo>
                    <a:cubicBezTo>
                      <a:pt x="1613" y="1405"/>
                      <a:pt x="1641" y="1326"/>
                      <a:pt x="1649" y="1246"/>
                    </a:cubicBezTo>
                    <a:cubicBezTo>
                      <a:pt x="1649" y="1239"/>
                      <a:pt x="1649" y="1239"/>
                      <a:pt x="1649" y="1232"/>
                    </a:cubicBezTo>
                    <a:cubicBezTo>
                      <a:pt x="1649" y="1225"/>
                      <a:pt x="1649" y="1225"/>
                      <a:pt x="1649" y="1218"/>
                    </a:cubicBezTo>
                    <a:cubicBezTo>
                      <a:pt x="1641" y="1138"/>
                      <a:pt x="1613" y="1059"/>
                      <a:pt x="1555" y="1001"/>
                    </a:cubicBezTo>
                    <a:lnTo>
                      <a:pt x="754" y="129"/>
                    </a:lnTo>
                    <a:cubicBezTo>
                      <a:pt x="679" y="38"/>
                      <a:pt x="588" y="1"/>
                      <a:pt x="50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13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>
          <a:extLst>
            <a:ext uri="{FF2B5EF4-FFF2-40B4-BE49-F238E27FC236}">
              <a16:creationId xmlns:a16="http://schemas.microsoft.com/office/drawing/2014/main" id="{648722C7-4106-E547-0EBF-F4B2C9A9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0">
            <a:extLst>
              <a:ext uri="{FF2B5EF4-FFF2-40B4-BE49-F238E27FC236}">
                <a16:creationId xmlns:a16="http://schemas.microsoft.com/office/drawing/2014/main" id="{EA54C647-6580-D80E-5B95-2ED4E89ADD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44100" y="3247750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—Linus Torvalds-</a:t>
            </a:r>
            <a:endParaRPr dirty="0"/>
          </a:p>
        </p:txBody>
      </p:sp>
      <p:sp>
        <p:nvSpPr>
          <p:cNvPr id="1134" name="Google Shape;1134;p40">
            <a:extLst>
              <a:ext uri="{FF2B5EF4-FFF2-40B4-BE49-F238E27FC236}">
                <a16:creationId xmlns:a16="http://schemas.microsoft.com/office/drawing/2014/main" id="{3E1D6A08-4AA8-9FCB-D11D-A93542661B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33000" y="1147156"/>
            <a:ext cx="4478100" cy="19778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“Bad programmers worry about the code. Good programmers worry about data structures and their relationships”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73743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6;p47">
            <a:extLst>
              <a:ext uri="{FF2B5EF4-FFF2-40B4-BE49-F238E27FC236}">
                <a16:creationId xmlns:a16="http://schemas.microsoft.com/office/drawing/2014/main" id="{9129AC4C-A278-F72F-85CD-F27F4F5C051D}"/>
              </a:ext>
            </a:extLst>
          </p:cNvPr>
          <p:cNvSpPr txBox="1">
            <a:spLocks/>
          </p:cNvSpPr>
          <p:nvPr/>
        </p:nvSpPr>
        <p:spPr>
          <a:xfrm>
            <a:off x="2866691" y="1266141"/>
            <a:ext cx="2960400" cy="91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accent2"/>
                </a:solidFill>
              </a:rPr>
              <a:t>Do you have any questions?</a:t>
            </a:r>
            <a:endParaRPr lang="en-GB" dirty="0"/>
          </a:p>
          <a:p>
            <a:pPr algn="ctr"/>
            <a:r>
              <a:rPr lang="en-GB" dirty="0">
                <a:solidFill>
                  <a:schemeClr val="lt1"/>
                </a:solidFill>
                <a:latin typeface="Maven Pro"/>
                <a:sym typeface="Maven Pro"/>
              </a:rPr>
              <a:t>kamenov</a:t>
            </a:r>
            <a:r>
              <a:rPr lang="en-GB" dirty="0">
                <a:solidFill>
                  <a:schemeClr val="lt1"/>
                </a:solidFill>
                <a:latin typeface="Maven Pro"/>
              </a:rPr>
              <a:t>.tihomir@gmail.com</a:t>
            </a:r>
          </a:p>
          <a:p>
            <a:pPr algn="ctr"/>
            <a:r>
              <a:rPr lang="en-GB" dirty="0">
                <a:solidFill>
                  <a:schemeClr val="lt1"/>
                </a:solidFill>
                <a:latin typeface="Maven Pro"/>
              </a:rPr>
              <a:t>+ 359 877 556 577 </a:t>
            </a:r>
          </a:p>
          <a:p>
            <a:pPr algn="ctr"/>
            <a:r>
              <a:rPr lang="en-GB" dirty="0">
                <a:solidFill>
                  <a:schemeClr val="lt1"/>
                </a:solidFill>
                <a:latin typeface="Maven Pro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6413C0-8A4D-8B29-95E0-4D0F19B31A82}"/>
              </a:ext>
            </a:extLst>
          </p:cNvPr>
          <p:cNvGrpSpPr/>
          <p:nvPr/>
        </p:nvGrpSpPr>
        <p:grpSpPr>
          <a:xfrm>
            <a:off x="3240941" y="3573924"/>
            <a:ext cx="2211900" cy="523800"/>
            <a:chOff x="3240941" y="3847516"/>
            <a:chExt cx="2211900" cy="523800"/>
          </a:xfrm>
        </p:grpSpPr>
        <p:sp>
          <p:nvSpPr>
            <p:cNvPr id="5" name="Google Shape;1365;p47">
              <a:extLst>
                <a:ext uri="{FF2B5EF4-FFF2-40B4-BE49-F238E27FC236}">
                  <a16:creationId xmlns:a16="http://schemas.microsoft.com/office/drawing/2014/main" id="{EC1BF6A3-9564-D36E-BA0D-190FF7B9261A}"/>
                </a:ext>
              </a:extLst>
            </p:cNvPr>
            <p:cNvSpPr/>
            <p:nvPr/>
          </p:nvSpPr>
          <p:spPr>
            <a:xfrm>
              <a:off x="3240941" y="3847516"/>
              <a:ext cx="523800" cy="52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66;p47">
              <a:extLst>
                <a:ext uri="{FF2B5EF4-FFF2-40B4-BE49-F238E27FC236}">
                  <a16:creationId xmlns:a16="http://schemas.microsoft.com/office/drawing/2014/main" id="{EFBA6543-E3EE-3BAA-C308-BA407FB057DC}"/>
                </a:ext>
              </a:extLst>
            </p:cNvPr>
            <p:cNvSpPr/>
            <p:nvPr/>
          </p:nvSpPr>
          <p:spPr>
            <a:xfrm>
              <a:off x="4084991" y="3847516"/>
              <a:ext cx="523800" cy="5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67;p47">
              <a:extLst>
                <a:ext uri="{FF2B5EF4-FFF2-40B4-BE49-F238E27FC236}">
                  <a16:creationId xmlns:a16="http://schemas.microsoft.com/office/drawing/2014/main" id="{431D39D6-28DB-EAF9-3377-0BE1CF314010}"/>
                </a:ext>
              </a:extLst>
            </p:cNvPr>
            <p:cNvSpPr/>
            <p:nvPr/>
          </p:nvSpPr>
          <p:spPr>
            <a:xfrm>
              <a:off x="4929041" y="3847516"/>
              <a:ext cx="523800" cy="52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F5D8A6-2124-7226-DB74-8922B147B9DB}"/>
                </a:ext>
              </a:extLst>
            </p:cNvPr>
            <p:cNvGrpSpPr/>
            <p:nvPr/>
          </p:nvGrpSpPr>
          <p:grpSpPr>
            <a:xfrm>
              <a:off x="3372023" y="3978602"/>
              <a:ext cx="261630" cy="261630"/>
              <a:chOff x="3407882" y="3252461"/>
              <a:chExt cx="261630" cy="261630"/>
            </a:xfrm>
          </p:grpSpPr>
          <p:sp>
            <p:nvSpPr>
              <p:cNvPr id="9" name="Google Shape;1369;p47">
                <a:extLst>
                  <a:ext uri="{FF2B5EF4-FFF2-40B4-BE49-F238E27FC236}">
                    <a16:creationId xmlns:a16="http://schemas.microsoft.com/office/drawing/2014/main" id="{EF37EF53-9EE1-BD86-F739-C9CDF81E4A63}"/>
                  </a:ext>
                </a:extLst>
              </p:cNvPr>
              <p:cNvSpPr/>
              <p:nvPr/>
            </p:nvSpPr>
            <p:spPr>
              <a:xfrm>
                <a:off x="3407882" y="3252461"/>
                <a:ext cx="261630" cy="261630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70;p47">
                <a:extLst>
                  <a:ext uri="{FF2B5EF4-FFF2-40B4-BE49-F238E27FC236}">
                    <a16:creationId xmlns:a16="http://schemas.microsoft.com/office/drawing/2014/main" id="{C63F60B0-B0BA-64FF-F5F4-3FA88F181A05}"/>
                  </a:ext>
                </a:extLst>
              </p:cNvPr>
              <p:cNvSpPr/>
              <p:nvPr/>
            </p:nvSpPr>
            <p:spPr>
              <a:xfrm>
                <a:off x="3468726" y="3314581"/>
                <a:ext cx="139518" cy="137004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71;p47">
                <a:extLst>
                  <a:ext uri="{FF2B5EF4-FFF2-40B4-BE49-F238E27FC236}">
                    <a16:creationId xmlns:a16="http://schemas.microsoft.com/office/drawing/2014/main" id="{3466B735-014C-2998-AD96-AD2AB73ADE83}"/>
                  </a:ext>
                </a:extLst>
              </p:cNvPr>
              <p:cNvSpPr/>
              <p:nvPr/>
            </p:nvSpPr>
            <p:spPr>
              <a:xfrm>
                <a:off x="3591649" y="3286073"/>
                <a:ext cx="35933" cy="35508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372;p47">
              <a:extLst>
                <a:ext uri="{FF2B5EF4-FFF2-40B4-BE49-F238E27FC236}">
                  <a16:creationId xmlns:a16="http://schemas.microsoft.com/office/drawing/2014/main" id="{F402F385-5531-4DAA-C12E-1D438912CACD}"/>
                </a:ext>
              </a:extLst>
            </p:cNvPr>
            <p:cNvSpPr/>
            <p:nvPr/>
          </p:nvSpPr>
          <p:spPr>
            <a:xfrm>
              <a:off x="5030764" y="3978589"/>
              <a:ext cx="320355" cy="261656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EC4131-B54A-C3E9-6BC3-2CB8ACE656A5}"/>
                </a:ext>
              </a:extLst>
            </p:cNvPr>
            <p:cNvGrpSpPr/>
            <p:nvPr/>
          </p:nvGrpSpPr>
          <p:grpSpPr>
            <a:xfrm>
              <a:off x="4200597" y="3978591"/>
              <a:ext cx="292574" cy="261652"/>
              <a:chOff x="4236456" y="3252450"/>
              <a:chExt cx="292574" cy="261652"/>
            </a:xfrm>
          </p:grpSpPr>
          <p:sp>
            <p:nvSpPr>
              <p:cNvPr id="14" name="Google Shape;1374;p47">
                <a:extLst>
                  <a:ext uri="{FF2B5EF4-FFF2-40B4-BE49-F238E27FC236}">
                    <a16:creationId xmlns:a16="http://schemas.microsoft.com/office/drawing/2014/main" id="{FE8FBD03-27FA-AF23-02DD-9560EB238AA7}"/>
                  </a:ext>
                </a:extLst>
              </p:cNvPr>
              <p:cNvSpPr/>
              <p:nvPr/>
            </p:nvSpPr>
            <p:spPr>
              <a:xfrm>
                <a:off x="4246570" y="3344635"/>
                <a:ext cx="67214" cy="169467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75;p47">
                <a:extLst>
                  <a:ext uri="{FF2B5EF4-FFF2-40B4-BE49-F238E27FC236}">
                    <a16:creationId xmlns:a16="http://schemas.microsoft.com/office/drawing/2014/main" id="{BE474249-74A3-2625-23A2-B27D3A6BFCB0}"/>
                  </a:ext>
                </a:extLst>
              </p:cNvPr>
              <p:cNvSpPr/>
              <p:nvPr/>
            </p:nvSpPr>
            <p:spPr>
              <a:xfrm>
                <a:off x="4236456" y="3252450"/>
                <a:ext cx="77327" cy="77327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76;p47">
                <a:extLst>
                  <a:ext uri="{FF2B5EF4-FFF2-40B4-BE49-F238E27FC236}">
                    <a16:creationId xmlns:a16="http://schemas.microsoft.com/office/drawing/2014/main" id="{808CEDD2-6AC2-E1BC-4516-AB93FC775517}"/>
                  </a:ext>
                </a:extLst>
              </p:cNvPr>
              <p:cNvSpPr/>
              <p:nvPr/>
            </p:nvSpPr>
            <p:spPr>
              <a:xfrm>
                <a:off x="4348867" y="3344635"/>
                <a:ext cx="180163" cy="169467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1355;p47">
            <a:extLst>
              <a:ext uri="{FF2B5EF4-FFF2-40B4-BE49-F238E27FC236}">
                <a16:creationId xmlns:a16="http://schemas.microsoft.com/office/drawing/2014/main" id="{37BA4CA0-251F-AD44-29CC-BE5AF0626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3662" y="2109930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 !</a:t>
            </a:r>
            <a:endParaRPr sz="5400" dirty="0"/>
          </a:p>
        </p:txBody>
      </p:sp>
      <p:sp>
        <p:nvSpPr>
          <p:cNvPr id="3" name="Google Shape;1240;p44">
            <a:extLst>
              <a:ext uri="{FF2B5EF4-FFF2-40B4-BE49-F238E27FC236}">
                <a16:creationId xmlns:a16="http://schemas.microsoft.com/office/drawing/2014/main" id="{C70DE174-9CDB-FE65-4386-8245127D9052}"/>
              </a:ext>
            </a:extLst>
          </p:cNvPr>
          <p:cNvSpPr/>
          <p:nvPr/>
        </p:nvSpPr>
        <p:spPr>
          <a:xfrm>
            <a:off x="2120113" y="2109930"/>
            <a:ext cx="4426344" cy="121493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41;p44">
            <a:extLst>
              <a:ext uri="{FF2B5EF4-FFF2-40B4-BE49-F238E27FC236}">
                <a16:creationId xmlns:a16="http://schemas.microsoft.com/office/drawing/2014/main" id="{5EA16048-C087-8116-4923-953931D4304C}"/>
              </a:ext>
            </a:extLst>
          </p:cNvPr>
          <p:cNvSpPr/>
          <p:nvPr/>
        </p:nvSpPr>
        <p:spPr>
          <a:xfrm>
            <a:off x="2217217" y="2209376"/>
            <a:ext cx="4232135" cy="98441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9C83818E-1AA3-F8A9-0A7B-012FA6A77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AFADBD75-E80C-9AF8-2DFB-BFD2B8ADDF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185804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" name="Google Shape;467;p26">
            <a:extLst>
              <a:ext uri="{FF2B5EF4-FFF2-40B4-BE49-F238E27FC236}">
                <a16:creationId xmlns:a16="http://schemas.microsoft.com/office/drawing/2014/main" id="{FCB6EFC1-0151-746B-0D22-350210538A1E}"/>
              </a:ext>
            </a:extLst>
          </p:cNvPr>
          <p:cNvSpPr txBox="1">
            <a:spLocks/>
          </p:cNvSpPr>
          <p:nvPr/>
        </p:nvSpPr>
        <p:spPr>
          <a:xfrm>
            <a:off x="618823" y="1200170"/>
            <a:ext cx="5568911" cy="3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1100" dirty="0"/>
              <a:t>Time-complexity of various operations in Python - </a:t>
            </a:r>
            <a:r>
              <a:rPr lang="en-GB" sz="1100" dirty="0">
                <a:solidFill>
                  <a:schemeClr val="accent2"/>
                </a:solidFill>
              </a:rPr>
              <a:t>https://wiki.python.org/moin/TimeComplexity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5" name="Google Shape;467;p26">
            <a:extLst>
              <a:ext uri="{FF2B5EF4-FFF2-40B4-BE49-F238E27FC236}">
                <a16:creationId xmlns:a16="http://schemas.microsoft.com/office/drawing/2014/main" id="{FE6B551C-3458-A78E-18F5-EBB4E745ADEE}"/>
              </a:ext>
            </a:extLst>
          </p:cNvPr>
          <p:cNvSpPr txBox="1">
            <a:spLocks/>
          </p:cNvSpPr>
          <p:nvPr/>
        </p:nvSpPr>
        <p:spPr>
          <a:xfrm>
            <a:off x="618824" y="1473693"/>
            <a:ext cx="5568911" cy="3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1100" dirty="0"/>
              <a:t>More on Lists, Tuples, Sets, Dictionaries - </a:t>
            </a:r>
            <a:r>
              <a:rPr lang="en-GB" sz="1100" dirty="0">
                <a:solidFill>
                  <a:schemeClr val="accent2"/>
                </a:solidFill>
              </a:rPr>
              <a:t>https://docs.python.org/3/tutorial/datastructures.html</a:t>
            </a:r>
          </a:p>
        </p:txBody>
      </p:sp>
      <p:sp>
        <p:nvSpPr>
          <p:cNvPr id="7" name="Google Shape;467;p26">
            <a:extLst>
              <a:ext uri="{FF2B5EF4-FFF2-40B4-BE49-F238E27FC236}">
                <a16:creationId xmlns:a16="http://schemas.microsoft.com/office/drawing/2014/main" id="{23D918C0-6D2E-3896-E0DA-3195C54B0BC1}"/>
              </a:ext>
            </a:extLst>
          </p:cNvPr>
          <p:cNvSpPr txBox="1">
            <a:spLocks/>
          </p:cNvSpPr>
          <p:nvPr/>
        </p:nvSpPr>
        <p:spPr>
          <a:xfrm>
            <a:off x="627701" y="1770070"/>
            <a:ext cx="5568911" cy="3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1100" dirty="0"/>
              <a:t>Algorithmic complexity - </a:t>
            </a:r>
            <a:r>
              <a:rPr lang="en-GB" sz="1100" dirty="0">
                <a:solidFill>
                  <a:schemeClr val="accent2"/>
                </a:solidFill>
              </a:rPr>
              <a:t>https://devopedia.org/algorithmic-complexity</a:t>
            </a:r>
          </a:p>
        </p:txBody>
      </p:sp>
      <p:sp>
        <p:nvSpPr>
          <p:cNvPr id="8" name="Google Shape;467;p26">
            <a:extLst>
              <a:ext uri="{FF2B5EF4-FFF2-40B4-BE49-F238E27FC236}">
                <a16:creationId xmlns:a16="http://schemas.microsoft.com/office/drawing/2014/main" id="{434B1565-0F56-EAC3-9B3E-D89173C0BEA4}"/>
              </a:ext>
            </a:extLst>
          </p:cNvPr>
          <p:cNvSpPr txBox="1">
            <a:spLocks/>
          </p:cNvSpPr>
          <p:nvPr/>
        </p:nvSpPr>
        <p:spPr>
          <a:xfrm>
            <a:off x="627701" y="2055200"/>
            <a:ext cx="6856175" cy="3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1100" dirty="0"/>
              <a:t>Fundamental Data Structures - </a:t>
            </a:r>
            <a:r>
              <a:rPr lang="en-GB" sz="1100" dirty="0">
                <a:solidFill>
                  <a:schemeClr val="accent2"/>
                </a:solidFill>
              </a:rPr>
              <a:t>https://www.simplilearn.com/tutorials/data-structure-tutorial/what-is-data-structure</a:t>
            </a:r>
          </a:p>
        </p:txBody>
      </p:sp>
      <p:sp>
        <p:nvSpPr>
          <p:cNvPr id="9" name="Google Shape;467;p26">
            <a:extLst>
              <a:ext uri="{FF2B5EF4-FFF2-40B4-BE49-F238E27FC236}">
                <a16:creationId xmlns:a16="http://schemas.microsoft.com/office/drawing/2014/main" id="{9B6C2579-0D88-D186-5CFF-F0B5A9CEE2D5}"/>
              </a:ext>
            </a:extLst>
          </p:cNvPr>
          <p:cNvSpPr txBox="1">
            <a:spLocks/>
          </p:cNvSpPr>
          <p:nvPr/>
        </p:nvSpPr>
        <p:spPr>
          <a:xfrm>
            <a:off x="626987" y="2343413"/>
            <a:ext cx="7716912" cy="33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GB" sz="1100" dirty="0"/>
              <a:t>Other Linear Data Structures, Stack &amp; Queue - </a:t>
            </a:r>
            <a:r>
              <a:rPr lang="en-GB" sz="1100" dirty="0">
                <a:solidFill>
                  <a:schemeClr val="accent2"/>
                </a:solidFill>
              </a:rPr>
              <a:t>https://www.geeksforgeeks.org/difference-between-stack-and-queue-data-structures/</a:t>
            </a:r>
          </a:p>
        </p:txBody>
      </p:sp>
    </p:spTree>
    <p:extLst>
      <p:ext uri="{BB962C8B-B14F-4D97-AF65-F5344CB8AC3E}">
        <p14:creationId xmlns:p14="http://schemas.microsoft.com/office/powerpoint/2010/main" val="245577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C1ED5431-96B5-FB73-6FD2-9543C867A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B707A35A-FA08-E6F2-0925-A1C832A2E9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an </a:t>
            </a:r>
            <a:r>
              <a:rPr lang="en" sz="3200" dirty="0">
                <a:solidFill>
                  <a:schemeClr val="accent2"/>
                </a:solidFill>
              </a:rPr>
              <a:t>Object </a:t>
            </a:r>
            <a:r>
              <a:rPr lang="en" dirty="0"/>
              <a:t>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6CF9B-656A-D184-9BFB-5B5E07C2C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45" y="2571750"/>
            <a:ext cx="3648455" cy="1506837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1F794A-0786-1F73-A3E9-026DA0F18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571751"/>
            <a:ext cx="3529584" cy="120472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7332664-8920-D727-4766-F48BA30CA2C9}"/>
              </a:ext>
            </a:extLst>
          </p:cNvPr>
          <p:cNvSpPr/>
          <p:nvPr/>
        </p:nvSpPr>
        <p:spPr>
          <a:xfrm>
            <a:off x="3261567" y="2225058"/>
            <a:ext cx="1424733" cy="612648"/>
          </a:xfrm>
          <a:prstGeom prst="wedgeEllipseCallout">
            <a:avLst>
              <a:gd name="adj1" fmla="val -57416"/>
              <a:gd name="adj2" fmla="val 47575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sz="1200" b="1" dirty="0">
                <a:solidFill>
                  <a:sysClr val="windowText" lastClr="000000"/>
                </a:solidFill>
              </a:rPr>
              <a:t>Defining variables</a:t>
            </a:r>
            <a:r>
              <a:rPr lang="bg-BG" sz="1200" b="1" dirty="0">
                <a:solidFill>
                  <a:sysClr val="windowText" lastClr="000000"/>
                </a:solidFill>
              </a:rPr>
              <a:t>…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A34EC0BE-8CD6-B946-00C4-8A1CC8B6FAED}"/>
              </a:ext>
            </a:extLst>
          </p:cNvPr>
          <p:cNvSpPr/>
          <p:nvPr/>
        </p:nvSpPr>
        <p:spPr>
          <a:xfrm rot="10800000" flipH="1">
            <a:off x="3262277" y="3997851"/>
            <a:ext cx="1424733" cy="61264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7EC92-4A65-F373-379A-D84C4A7882C7}"/>
              </a:ext>
            </a:extLst>
          </p:cNvPr>
          <p:cNvSpPr txBox="1"/>
          <p:nvPr/>
        </p:nvSpPr>
        <p:spPr>
          <a:xfrm>
            <a:off x="3301848" y="4078587"/>
            <a:ext cx="1345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b="1" dirty="0"/>
              <a:t>…</a:t>
            </a:r>
            <a:r>
              <a:rPr lang="en-BG" sz="1050" b="1" dirty="0"/>
              <a:t>Python </a:t>
            </a:r>
            <a:r>
              <a:rPr lang="en-BG" sz="1000" b="1" dirty="0"/>
              <a:t>turning</a:t>
            </a:r>
            <a:r>
              <a:rPr lang="en-BG" sz="1050" b="1" dirty="0"/>
              <a:t> them into objects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170D7D4A-FE4B-6557-C949-FC4812D94C6C}"/>
              </a:ext>
            </a:extLst>
          </p:cNvPr>
          <p:cNvSpPr/>
          <p:nvPr/>
        </p:nvSpPr>
        <p:spPr>
          <a:xfrm>
            <a:off x="7324344" y="2318005"/>
            <a:ext cx="1636776" cy="612648"/>
          </a:xfrm>
          <a:prstGeom prst="wedgeEllipseCallout">
            <a:avLst>
              <a:gd name="adj1" fmla="val -33682"/>
              <a:gd name="adj2" fmla="val 65485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200" b="1" dirty="0">
                <a:solidFill>
                  <a:sysClr val="windowText" lastClr="000000"/>
                </a:solidFill>
              </a:rPr>
              <a:t>…</a:t>
            </a:r>
            <a:r>
              <a:rPr lang="en-US" sz="1200" b="1" dirty="0">
                <a:solidFill>
                  <a:sysClr val="windowText" lastClr="000000"/>
                </a:solidFill>
              </a:rPr>
              <a:t>then m</a:t>
            </a:r>
            <a:r>
              <a:rPr lang="en-BG" sz="1200" b="1" dirty="0">
                <a:solidFill>
                  <a:sysClr val="windowText" lastClr="000000"/>
                </a:solidFill>
              </a:rPr>
              <a:t>ethods can be applied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BCB233-8857-6DA8-B39E-0D1BFFF66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208590"/>
            <a:ext cx="5785137" cy="856715"/>
          </a:xfrm>
        </p:spPr>
        <p:txBody>
          <a:bodyPr/>
          <a:lstStyle/>
          <a:p>
            <a:pPr marL="165100" indent="0">
              <a:buNone/>
            </a:pPr>
            <a:r>
              <a:rPr lang="en-GB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Data Structure </a:t>
            </a:r>
            <a:r>
              <a:rPr lang="en-GB" sz="1400" dirty="0"/>
              <a:t>that contains attributes (or properties) and methods (functions associated with this data)</a:t>
            </a:r>
            <a:endParaRPr lang="en-BG" sz="1400" dirty="0"/>
          </a:p>
        </p:txBody>
      </p:sp>
    </p:spTree>
    <p:extLst>
      <p:ext uri="{BB962C8B-B14F-4D97-AF65-F5344CB8AC3E}">
        <p14:creationId xmlns:p14="http://schemas.microsoft.com/office/powerpoint/2010/main" val="302203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A2FEA0EE-5FF3-5AA6-F750-1AB85511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A96B69-1965-2AFD-E014-ABF681480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52" y="3282697"/>
            <a:ext cx="5328237" cy="740663"/>
          </a:xfrm>
          <a:prstGeom prst="rect">
            <a:avLst/>
          </a:prstGeom>
        </p:spPr>
      </p:pic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795E2C89-E34A-76E9-031D-FEE527CEDD3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</a:t>
            </a:r>
            <a:r>
              <a:rPr lang="en" sz="3200" dirty="0">
                <a:solidFill>
                  <a:schemeClr val="accent2"/>
                </a:solidFill>
              </a:rPr>
              <a:t>List</a:t>
            </a:r>
            <a:r>
              <a:rPr lang="en" dirty="0"/>
              <a:t> then ?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760FE6-12C8-4F3D-01CD-91056884E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208590"/>
            <a:ext cx="8077119" cy="652213"/>
          </a:xfrm>
        </p:spPr>
        <p:txBody>
          <a:bodyPr/>
          <a:lstStyle/>
          <a:p>
            <a:pPr marL="165100" indent="0">
              <a:buNone/>
            </a:pPr>
            <a:r>
              <a:rPr lang="en" sz="1400" dirty="0"/>
              <a:t>Built-in ordered, </a:t>
            </a:r>
            <a:r>
              <a:rPr lang="en" sz="1400" dirty="0">
                <a:solidFill>
                  <a:schemeClr val="accent2"/>
                </a:solidFill>
                <a:uFill>
                  <a:noFill/>
                </a:uFill>
                <a:latin typeface="Maven Pro SemiBold"/>
              </a:rPr>
              <a:t>mutable collection </a:t>
            </a:r>
            <a:r>
              <a:rPr lang="en" sz="1400" dirty="0"/>
              <a:t>in Python. It is a container for a different type of data</a:t>
            </a:r>
            <a:endParaRPr lang="en-BG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2BB9E-E7F9-4CE2-53EA-610F47637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36" y="1969293"/>
            <a:ext cx="2898140" cy="82423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2AAC38F-A055-6A8E-376B-D1CBEA319DE4}"/>
              </a:ext>
            </a:extLst>
          </p:cNvPr>
          <p:cNvSpPr/>
          <p:nvPr/>
        </p:nvSpPr>
        <p:spPr>
          <a:xfrm>
            <a:off x="4148661" y="1969293"/>
            <a:ext cx="2395728" cy="484663"/>
          </a:xfrm>
          <a:prstGeom prst="wedgeEllipseCallout">
            <a:avLst>
              <a:gd name="adj1" fmla="val -52512"/>
              <a:gd name="adj2" fmla="val -41266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Defining list using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square brackets</a:t>
            </a:r>
            <a:endParaRPr lang="en-BG" sz="1200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D0563B56-BC01-1736-6206-075F807E886F}"/>
              </a:ext>
            </a:extLst>
          </p:cNvPr>
          <p:cNvSpPr/>
          <p:nvPr/>
        </p:nvSpPr>
        <p:spPr>
          <a:xfrm>
            <a:off x="5986605" y="2892869"/>
            <a:ext cx="2581323" cy="612648"/>
          </a:xfrm>
          <a:prstGeom prst="wedgeEllipseCallout">
            <a:avLst>
              <a:gd name="adj1" fmla="val -51652"/>
              <a:gd name="adj2" fmla="val 43097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Can contain </a:t>
            </a:r>
            <a:r>
              <a:rPr lang="en-US" sz="1200" b="1" dirty="0">
                <a:solidFill>
                  <a:srgbClr val="00B050"/>
                </a:solidFill>
                <a:latin typeface="Share Tech"/>
              </a:rPr>
              <a:t>different type </a:t>
            </a:r>
            <a:r>
              <a:rPr lang="en-US" sz="1200" b="1" dirty="0">
                <a:solidFill>
                  <a:sysClr val="windowText" lastClr="000000"/>
                </a:solidFill>
              </a:rPr>
              <a:t>of data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0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381B4C52-D294-A987-4C34-EA7ABC4F7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C53E60B9-C7F2-7B42-C0A5-A6E95CD1CC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a </a:t>
            </a:r>
            <a:r>
              <a:rPr lang="en" sz="3200" dirty="0">
                <a:solidFill>
                  <a:schemeClr val="accent2"/>
                </a:solidFill>
              </a:rPr>
              <a:t>List</a:t>
            </a:r>
            <a:r>
              <a:rPr lang="en" dirty="0"/>
              <a:t> in Python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B355B3-A83E-1163-6279-C5B13D680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0" y="1240490"/>
            <a:ext cx="4498195" cy="889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8C753-D971-804B-DDB7-45371E8F2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79" y="2288532"/>
            <a:ext cx="4852198" cy="11000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46851-9DB3-716C-075B-9137DF7E8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0" y="3508435"/>
            <a:ext cx="4498195" cy="1117776"/>
          </a:xfrm>
          <a:prstGeom prst="rect">
            <a:avLst/>
          </a:prstGeom>
        </p:spPr>
      </p:pic>
      <p:sp>
        <p:nvSpPr>
          <p:cNvPr id="20" name="Oval Callout 19">
            <a:extLst>
              <a:ext uri="{FF2B5EF4-FFF2-40B4-BE49-F238E27FC236}">
                <a16:creationId xmlns:a16="http://schemas.microsoft.com/office/drawing/2014/main" id="{1D64AC87-7EAD-AE2F-BC07-69C90BA47AC8}"/>
              </a:ext>
            </a:extLst>
          </p:cNvPr>
          <p:cNvSpPr/>
          <p:nvPr/>
        </p:nvSpPr>
        <p:spPr>
          <a:xfrm>
            <a:off x="5181481" y="1227808"/>
            <a:ext cx="2228432" cy="521478"/>
          </a:xfrm>
          <a:prstGeom prst="wedgeEllipseCallout">
            <a:avLst>
              <a:gd name="adj1" fmla="val -57839"/>
              <a:gd name="adj2" fmla="val 47157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…using multiplication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5006D099-1673-C473-4A04-F67F606CA724}"/>
              </a:ext>
            </a:extLst>
          </p:cNvPr>
          <p:cNvSpPr/>
          <p:nvPr/>
        </p:nvSpPr>
        <p:spPr>
          <a:xfrm>
            <a:off x="3957655" y="3127294"/>
            <a:ext cx="2447653" cy="580991"/>
          </a:xfrm>
          <a:prstGeom prst="wedgeEllipseCallout">
            <a:avLst>
              <a:gd name="adj1" fmla="val -58680"/>
              <a:gd name="adj2" fmla="val -59180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…using built-in function </a:t>
            </a:r>
            <a:r>
              <a:rPr lang="en-US" sz="1200" b="1" dirty="0">
                <a:solidFill>
                  <a:srgbClr val="00B050"/>
                </a:solidFill>
                <a:latin typeface="Share Tech"/>
                <a:sym typeface="Share Tech"/>
              </a:rPr>
              <a:t>l</a:t>
            </a:r>
            <a:r>
              <a:rPr lang="en-US" b="1" dirty="0">
                <a:solidFill>
                  <a:srgbClr val="00B050"/>
                </a:solidFill>
                <a:latin typeface="Share Tech"/>
                <a:sym typeface="Share Tech"/>
              </a:rPr>
              <a:t>ist()</a:t>
            </a:r>
            <a:endParaRPr lang="en-BG" sz="3200" b="1" dirty="0">
              <a:solidFill>
                <a:srgbClr val="00B050"/>
              </a:solidFill>
              <a:latin typeface="Share Tech"/>
              <a:sym typeface="Share Tech"/>
            </a:endParaRPr>
          </a:p>
        </p:txBody>
      </p:sp>
      <p:sp>
        <p:nvSpPr>
          <p:cNvPr id="24" name="Oval Callout 23">
            <a:extLst>
              <a:ext uri="{FF2B5EF4-FFF2-40B4-BE49-F238E27FC236}">
                <a16:creationId xmlns:a16="http://schemas.microsoft.com/office/drawing/2014/main" id="{67ECB26E-08F1-D54F-47A9-CF7D5A2E50DF}"/>
              </a:ext>
            </a:extLst>
          </p:cNvPr>
          <p:cNvSpPr/>
          <p:nvPr/>
        </p:nvSpPr>
        <p:spPr>
          <a:xfrm>
            <a:off x="5346525" y="4024498"/>
            <a:ext cx="2554677" cy="506384"/>
          </a:xfrm>
          <a:prstGeom prst="wedgeEllipseCallout">
            <a:avLst>
              <a:gd name="adj1" fmla="val -63784"/>
              <a:gd name="adj2" fmla="val -7324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…using</a:t>
            </a:r>
            <a:r>
              <a:rPr lang="en-US" b="1" dirty="0">
                <a:solidFill>
                  <a:srgbClr val="00B050"/>
                </a:solidFill>
                <a:latin typeface="Share Tech"/>
              </a:rPr>
              <a:t> List Comprehension</a:t>
            </a:r>
            <a:endParaRPr lang="en-BG" b="1" dirty="0">
              <a:solidFill>
                <a:srgbClr val="00B050"/>
              </a:solidFill>
              <a:latin typeface="Share Tech"/>
            </a:endParaRPr>
          </a:p>
        </p:txBody>
      </p:sp>
      <p:sp>
        <p:nvSpPr>
          <p:cNvPr id="33" name="Cloud Callout 32">
            <a:extLst>
              <a:ext uri="{FF2B5EF4-FFF2-40B4-BE49-F238E27FC236}">
                <a16:creationId xmlns:a16="http://schemas.microsoft.com/office/drawing/2014/main" id="{A0C465C3-FDA5-ADD6-E08C-9E968A231149}"/>
              </a:ext>
            </a:extLst>
          </p:cNvPr>
          <p:cNvSpPr/>
          <p:nvPr/>
        </p:nvSpPr>
        <p:spPr>
          <a:xfrm>
            <a:off x="6295697" y="2435924"/>
            <a:ext cx="2554677" cy="750313"/>
          </a:xfrm>
          <a:prstGeom prst="cloudCallout">
            <a:avLst>
              <a:gd name="adj1" fmla="val -63319"/>
              <a:gd name="adj2" fmla="val -290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>
              <a:buNone/>
            </a:pPr>
            <a:r>
              <a:rPr lang="en" sz="1100" b="1" dirty="0">
                <a:solidFill>
                  <a:sysClr val="windowText" lastClr="000000"/>
                </a:solidFill>
              </a:rPr>
              <a:t>Few approaches for define a list, in Python…</a:t>
            </a:r>
            <a:endParaRPr lang="en-BG" sz="11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93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C226FB8B-2C75-FFE0-CE0E-B1514F8E9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3C8778E1-01AC-49B0-BFD9-0B7368653F9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1900" y="384047"/>
            <a:ext cx="5123607" cy="612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Accessing elements from a </a:t>
            </a:r>
            <a:r>
              <a:rPr lang="en" sz="3200" dirty="0">
                <a:solidFill>
                  <a:schemeClr val="accent2"/>
                </a:solidFill>
              </a:rPr>
              <a:t>List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6B46F-3469-0223-DA76-504837C7B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55" y="1380744"/>
            <a:ext cx="4446683" cy="1645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7825EC-49D1-1DA7-ED93-0AB456483E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0" y="3131195"/>
            <a:ext cx="5355575" cy="1129909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328E4BA6-6F91-7AB8-B5B5-FEC3073FBABE}"/>
              </a:ext>
            </a:extLst>
          </p:cNvPr>
          <p:cNvSpPr/>
          <p:nvPr/>
        </p:nvSpPr>
        <p:spPr>
          <a:xfrm>
            <a:off x="5385816" y="2117127"/>
            <a:ext cx="2368296" cy="521208"/>
          </a:xfrm>
          <a:prstGeom prst="cloudCallout">
            <a:avLst>
              <a:gd name="adj1" fmla="val -49791"/>
              <a:gd name="adj2" fmla="val -410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sz="1100" b="1" dirty="0">
                <a:solidFill>
                  <a:sysClr val="windowText" lastClr="000000"/>
                </a:solidFill>
              </a:rPr>
              <a:t>..and</a:t>
            </a:r>
            <a:r>
              <a:rPr lang="en-BG" sz="1100" dirty="0"/>
              <a:t> </a:t>
            </a:r>
            <a:r>
              <a:rPr lang="en-BG" sz="1100" b="1" dirty="0">
                <a:solidFill>
                  <a:sysClr val="windowText" lastClr="000000"/>
                </a:solidFill>
              </a:rPr>
              <a:t>also, changing the value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36F51645-A51B-1285-9E5C-7578E6D7F824}"/>
              </a:ext>
            </a:extLst>
          </p:cNvPr>
          <p:cNvSpPr/>
          <p:nvPr/>
        </p:nvSpPr>
        <p:spPr>
          <a:xfrm flipH="1">
            <a:off x="374082" y="1808487"/>
            <a:ext cx="3408033" cy="79043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" sz="1200" b="1" dirty="0">
                <a:solidFill>
                  <a:sysClr val="windowText" lastClr="000000"/>
                </a:solidFill>
              </a:rPr>
              <a:t>We can access </a:t>
            </a:r>
            <a:r>
              <a:rPr lang="en" b="1" dirty="0">
                <a:solidFill>
                  <a:srgbClr val="00B050"/>
                </a:solidFill>
                <a:latin typeface="Share Tech"/>
              </a:rPr>
              <a:t>one or more elements </a:t>
            </a:r>
            <a:r>
              <a:rPr lang="en" sz="1200" b="1" dirty="0">
                <a:solidFill>
                  <a:sysClr val="windowText" lastClr="000000"/>
                </a:solidFill>
              </a:rPr>
              <a:t>from a list using square brackets…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7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11DDD3A7-AC6B-985E-53E7-FF5C0366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>
            <a:extLst>
              <a:ext uri="{FF2B5EF4-FFF2-40B4-BE49-F238E27FC236}">
                <a16:creationId xmlns:a16="http://schemas.microsoft.com/office/drawing/2014/main" id="{E8E65EBD-F1B4-B8E7-7234-7941100AEE8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1900" y="384047"/>
            <a:ext cx="5123607" cy="612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2"/>
                </a:solidFill>
              </a:rPr>
              <a:t>“syntax sugar</a:t>
            </a:r>
            <a:r>
              <a:rPr lang="en-US" sz="2800" dirty="0">
                <a:solidFill>
                  <a:schemeClr val="accent2"/>
                </a:solidFill>
              </a:rPr>
              <a:t>”</a:t>
            </a:r>
            <a:endParaRPr sz="32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00168-1AD0-F2DF-8283-FB17DC1AF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69" y="3854660"/>
            <a:ext cx="3590916" cy="7336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EAC207-B049-0B51-FFA2-F8739F5F4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1238874"/>
            <a:ext cx="5016019" cy="1207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A561B-B9CE-1FE1-7C2E-52CF96424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65" y="2696857"/>
            <a:ext cx="4288682" cy="957422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0D28D266-EF02-B1E7-1107-82B33EA2E6ED}"/>
              </a:ext>
            </a:extLst>
          </p:cNvPr>
          <p:cNvSpPr/>
          <p:nvPr/>
        </p:nvSpPr>
        <p:spPr>
          <a:xfrm>
            <a:off x="5010912" y="2963500"/>
            <a:ext cx="3019803" cy="741144"/>
          </a:xfrm>
          <a:prstGeom prst="wedgeEllipseCallout">
            <a:avLst>
              <a:gd name="adj1" fmla="val -39001"/>
              <a:gd name="adj2" fmla="val 63734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Involves </a:t>
            </a:r>
            <a:r>
              <a:rPr lang="en-GB" b="1" dirty="0">
                <a:solidFill>
                  <a:srgbClr val="00B050"/>
                </a:solidFill>
                <a:latin typeface="Share Tech"/>
              </a:rPr>
              <a:t>shortcuts</a:t>
            </a:r>
            <a:r>
              <a:rPr lang="en-GB" sz="1200" b="1" dirty="0">
                <a:solidFill>
                  <a:sysClr val="windowText" lastClr="00000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  <a:latin typeface="Share Tech"/>
              </a:rPr>
              <a:t>or special syntax </a:t>
            </a:r>
            <a:r>
              <a:rPr lang="en-GB" sz="1200" b="1" dirty="0">
                <a:solidFill>
                  <a:sysClr val="windowText" lastClr="000000"/>
                </a:solidFill>
              </a:rPr>
              <a:t>that simplifies common tasks</a:t>
            </a:r>
            <a:r>
              <a:rPr lang="en-GB" sz="12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BG" sz="1200" dirty="0"/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B31AF25E-E98C-C1F0-E9E2-433A8BE03A2B}"/>
              </a:ext>
            </a:extLst>
          </p:cNvPr>
          <p:cNvSpPr/>
          <p:nvPr/>
        </p:nvSpPr>
        <p:spPr>
          <a:xfrm flipH="1">
            <a:off x="432706" y="1448789"/>
            <a:ext cx="3243180" cy="790432"/>
          </a:xfrm>
          <a:prstGeom prst="wedgeEllipseCallout">
            <a:avLst>
              <a:gd name="adj1" fmla="val -15199"/>
              <a:gd name="adj2" fmla="val 79853"/>
            </a:avLst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 algn="ctr">
              <a:buNone/>
            </a:pPr>
            <a:r>
              <a:rPr lang="en-GB" sz="1200" b="1" dirty="0">
                <a:solidFill>
                  <a:sysClr val="windowText" lastClr="000000"/>
                </a:solidFill>
              </a:rPr>
              <a:t>Written code in a readable manner </a:t>
            </a:r>
            <a:r>
              <a:rPr lang="en-GB" b="1" dirty="0">
                <a:solidFill>
                  <a:srgbClr val="00B050"/>
                </a:solidFill>
                <a:latin typeface="Share Tech"/>
              </a:rPr>
              <a:t>without changing</a:t>
            </a:r>
            <a:r>
              <a:rPr lang="en-GB" sz="1200" b="1" dirty="0">
                <a:solidFill>
                  <a:sysClr val="windowText" lastClr="000000"/>
                </a:solidFill>
              </a:rPr>
              <a:t>  functionality</a:t>
            </a:r>
            <a:endParaRPr lang="en-BG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4E5E1E0F-C665-B426-B726-8AF3BEA0BB52}"/>
              </a:ext>
            </a:extLst>
          </p:cNvPr>
          <p:cNvSpPr/>
          <p:nvPr/>
        </p:nvSpPr>
        <p:spPr>
          <a:xfrm>
            <a:off x="6520813" y="1751197"/>
            <a:ext cx="1706427" cy="329427"/>
          </a:xfrm>
          <a:prstGeom prst="cloudCallout">
            <a:avLst>
              <a:gd name="adj1" fmla="val -62629"/>
              <a:gd name="adj2" fmla="val -5685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sz="1100" b="1" dirty="0">
                <a:solidFill>
                  <a:srgbClr val="0070C0"/>
                </a:solidFill>
              </a:rPr>
              <a:t>Unpacking</a:t>
            </a:r>
          </a:p>
        </p:txBody>
      </p:sp>
    </p:spTree>
    <p:extLst>
      <p:ext uri="{BB962C8B-B14F-4D97-AF65-F5344CB8AC3E}">
        <p14:creationId xmlns:p14="http://schemas.microsoft.com/office/powerpoint/2010/main" val="400012705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7303</TotalTime>
  <Words>1894</Words>
  <Application>Microsoft Macintosh PowerPoint</Application>
  <PresentationFormat>On-screen Show (16:9)</PresentationFormat>
  <Paragraphs>299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Livvic Light</vt:lpstr>
      <vt:lpstr>Nunito Light</vt:lpstr>
      <vt:lpstr>Google Sans</vt:lpstr>
      <vt:lpstr>Söhne</vt:lpstr>
      <vt:lpstr>Maven Pro</vt:lpstr>
      <vt:lpstr>Share Tech</vt:lpstr>
      <vt:lpstr>Maven Pro SemiBold</vt:lpstr>
      <vt:lpstr>Arial</vt:lpstr>
      <vt:lpstr>Data Science Consulting by Slidesgo</vt:lpstr>
      <vt:lpstr>Collection data types in Python: How to decide which one to use   </vt:lpstr>
      <vt:lpstr>PowerPoint Presentation</vt:lpstr>
      <vt:lpstr>Agenda</vt:lpstr>
      <vt:lpstr>What is a Collection ?  </vt:lpstr>
      <vt:lpstr>What is an Object ?</vt:lpstr>
      <vt:lpstr>What is a List then ?</vt:lpstr>
      <vt:lpstr>Defining a List in Python</vt:lpstr>
      <vt:lpstr>Accessing elements from a List</vt:lpstr>
      <vt:lpstr>Python “syntax sugar”</vt:lpstr>
      <vt:lpstr>List Methods - adding elements</vt:lpstr>
      <vt:lpstr>List Methods - remove elements</vt:lpstr>
      <vt:lpstr>… more List Methods</vt:lpstr>
      <vt:lpstr>Built-in functions called on List</vt:lpstr>
      <vt:lpstr>Multi-dimensional lists: Matrices</vt:lpstr>
      <vt:lpstr>Tuples</vt:lpstr>
      <vt:lpstr>Can we unpack Tuple…</vt:lpstr>
      <vt:lpstr>Tuple Methods</vt:lpstr>
      <vt:lpstr>Functions called on Tuple</vt:lpstr>
      <vt:lpstr>How to use Dictionaries ?</vt:lpstr>
      <vt:lpstr>Important !</vt:lpstr>
      <vt:lpstr>dict.methods() – add an element</vt:lpstr>
      <vt:lpstr>dict.methods() – add an element</vt:lpstr>
      <vt:lpstr>dict.methods() – remove an element</vt:lpstr>
      <vt:lpstr>dict.methods() – remove an element</vt:lpstr>
      <vt:lpstr>Iterating through a dict</vt:lpstr>
      <vt:lpstr>Iterating through a dict</vt:lpstr>
      <vt:lpstr>Last but not least - Set</vt:lpstr>
      <vt:lpstr>Let’s talk about set.methods()</vt:lpstr>
      <vt:lpstr>Few “different” methods</vt:lpstr>
      <vt:lpstr>Few “different” methods</vt:lpstr>
      <vt:lpstr>Algorithms </vt:lpstr>
      <vt:lpstr>Algorithm Must !</vt:lpstr>
      <vt:lpstr>Algorithm Complexity </vt:lpstr>
      <vt:lpstr>Big-O notations</vt:lpstr>
      <vt:lpstr>Big-O notations</vt:lpstr>
      <vt:lpstr>Fundamental Data Structures </vt:lpstr>
      <vt:lpstr>Should be aware of those structures ?</vt:lpstr>
      <vt:lpstr>Linear Data Structures - Arrays</vt:lpstr>
      <vt:lpstr>Inserting an element in a list</vt:lpstr>
      <vt:lpstr>Removing an element from a list</vt:lpstr>
      <vt:lpstr>Linear Data Structures – Linked lists</vt:lpstr>
      <vt:lpstr>Extremely fast - Hash Tables</vt:lpstr>
      <vt:lpstr>Hash Table - Collisions </vt:lpstr>
      <vt:lpstr>Conclusion – How to choose ? </vt:lpstr>
      <vt:lpstr>—Linus Torvalds-</vt:lpstr>
      <vt:lpstr>THANK YOU 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Collection data types in Python: How to decide which one to use   </dc:title>
  <cp:lastModifiedBy>Tihomir Kamenov</cp:lastModifiedBy>
  <cp:revision>81</cp:revision>
  <dcterms:modified xsi:type="dcterms:W3CDTF">2024-02-06T15:58:41Z</dcterms:modified>
</cp:coreProperties>
</file>